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9" r:id="rId4"/>
  </p:sldMasterIdLst>
  <p:notesMasterIdLst>
    <p:notesMasterId r:id="rId12"/>
  </p:notesMasterIdLst>
  <p:handoutMasterIdLst>
    <p:handoutMasterId r:id="rId13"/>
  </p:handoutMasterIdLst>
  <p:sldIdLst>
    <p:sldId id="288" r:id="rId5"/>
    <p:sldId id="281" r:id="rId6"/>
    <p:sldId id="282" r:id="rId7"/>
    <p:sldId id="285" r:id="rId8"/>
    <p:sldId id="284" r:id="rId9"/>
    <p:sldId id="283" r:id="rId10"/>
    <p:sldId id="287" r:id="rId1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6770"/>
    <a:srgbClr val="000000"/>
    <a:srgbClr val="C810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85" autoAdjust="0"/>
    <p:restoredTop sz="93369" autoAdjust="0"/>
  </p:normalViewPr>
  <p:slideViewPr>
    <p:cSldViewPr>
      <p:cViewPr varScale="1">
        <p:scale>
          <a:sx n="132" d="100"/>
          <a:sy n="132" d="100"/>
        </p:scale>
        <p:origin x="1584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2892" y="-10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CA" dirty="0">
              <a:latin typeface="Arial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B451FEF-E773-4841-8334-FDD0ACD089CB}" type="datetimeFigureOut">
              <a:rPr lang="en-CA" smtClean="0">
                <a:latin typeface="Arial" pitchFamily="34" charset="0"/>
              </a:rPr>
              <a:pPr/>
              <a:t>2020-07-02</a:t>
            </a:fld>
            <a:endParaRPr lang="en-CA" dirty="0">
              <a:latin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CA" dirty="0">
              <a:latin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E5C224E-DDBF-45FB-965A-5324588DC482}" type="slidenum">
              <a:rPr lang="en-CA" smtClean="0">
                <a:latin typeface="Arial" pitchFamily="34" charset="0"/>
              </a:rPr>
              <a:pPr/>
              <a:t>‹#›</a:t>
            </a:fld>
            <a:endParaRPr lang="en-CA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8464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834C5C79-D9EF-4F47-9E07-0ACE94228E3E}" type="datetimeFigureOut">
              <a:rPr lang="en-CA" smtClean="0"/>
              <a:pPr/>
              <a:t>2020-07-02</a:t>
            </a:fld>
            <a:endParaRPr lang="en-C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C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5BE4C071-A441-4912-B55F-4CD5CC1B7F72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44073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B63E6-1595-49DD-946C-2DD7DBDEF40D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June 13, 2016 |  Presentation</a:t>
            </a:r>
            <a:endParaRPr lang="en-CA" dirty="0"/>
          </a:p>
        </p:txBody>
      </p:sp>
      <p:sp>
        <p:nvSpPr>
          <p:cNvPr id="5" name="Picture Placeholder 19"/>
          <p:cNvSpPr>
            <a:spLocks noGrp="1"/>
          </p:cNvSpPr>
          <p:nvPr>
            <p:ph type="pic" sz="quarter" idx="20"/>
          </p:nvPr>
        </p:nvSpPr>
        <p:spPr>
          <a:xfrm>
            <a:off x="0" y="-8709"/>
            <a:ext cx="9144000" cy="6638109"/>
          </a:xfrm>
          <a:prstGeom prst="rect">
            <a:avLst/>
          </a:prstGeom>
          <a:blipFill dpi="0" rotWithShape="1">
            <a:blip r:embed="rId2" cstate="screen"/>
            <a:srcRect/>
            <a:stretch>
              <a:fillRect l="-9000" r="-4000"/>
            </a:stretch>
          </a:blipFill>
          <a:effectLst/>
        </p:spPr>
        <p:txBody>
          <a:bodyPr/>
          <a:lstStyle>
            <a:lvl1pPr>
              <a:defRPr sz="100"/>
            </a:lvl1pPr>
          </a:lstStyle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9"/>
          </p:nvPr>
        </p:nvSpPr>
        <p:spPr>
          <a:xfrm>
            <a:off x="0" y="2435352"/>
            <a:ext cx="9144000" cy="1984248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>
              <a:buNone/>
              <a:defRPr sz="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524000" y="2743200"/>
            <a:ext cx="7239000" cy="1371600"/>
          </a:xfrm>
        </p:spPr>
        <p:txBody>
          <a:bodyPr lIns="0" tIns="0" rIns="91440" bIns="0" anchor="t" anchorCtr="0">
            <a:noAutofit/>
          </a:bodyPr>
          <a:lstStyle>
            <a:lvl1pPr algn="l">
              <a:defRPr sz="28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Type title of presentation</a:t>
            </a:r>
            <a:endParaRPr lang="en-CA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524000" y="3182112"/>
            <a:ext cx="7239000" cy="990600"/>
          </a:xfrm>
          <a:prstGeom prst="rect">
            <a:avLst/>
          </a:prstGeom>
        </p:spPr>
        <p:txBody>
          <a:bodyPr lIns="0" tIns="0" rIns="0" bIns="91440">
            <a:noAutofit/>
          </a:bodyPr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Type subtitle of presentation here</a:t>
            </a:r>
            <a:endParaRPr lang="en-CA" dirty="0"/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2057400" y="152400"/>
            <a:ext cx="6858000" cy="685800"/>
          </a:xfrm>
          <a:prstGeom prst="rect">
            <a:avLst/>
          </a:prstGeom>
        </p:spPr>
        <p:txBody>
          <a:bodyPr/>
          <a:lstStyle>
            <a:lvl1pPr marL="3175" indent="-3175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sz="1200" dirty="0" smtClean="0"/>
              <a:t>Change</a:t>
            </a:r>
            <a:r>
              <a:rPr lang="en-US" sz="1200" baseline="0" dirty="0" smtClean="0"/>
              <a:t> the background image: right click on image &gt; </a:t>
            </a:r>
            <a:r>
              <a:rPr lang="en-US" sz="1200" b="1" baseline="0" dirty="0" smtClean="0"/>
              <a:t>Bring to Front </a:t>
            </a:r>
            <a:r>
              <a:rPr lang="en-US" sz="1200" baseline="0" dirty="0" smtClean="0"/>
              <a:t>– click on middle </a:t>
            </a:r>
            <a:r>
              <a:rPr lang="en-US" sz="1200" b="1" baseline="0" dirty="0" smtClean="0"/>
              <a:t>icon Insert Picture from File </a:t>
            </a:r>
            <a:r>
              <a:rPr lang="en-US" sz="1200" baseline="0" dirty="0" smtClean="0"/>
              <a:t>&gt; select a desire image &gt; right click on image &gt; </a:t>
            </a:r>
            <a:r>
              <a:rPr lang="en-US" sz="1200" b="1" baseline="0" dirty="0" smtClean="0"/>
              <a:t>Send to Back</a:t>
            </a:r>
            <a:r>
              <a:rPr lang="en-US" sz="1200" baseline="0" dirty="0" smtClean="0"/>
              <a:t>. </a:t>
            </a:r>
          </a:p>
          <a:p>
            <a:r>
              <a:rPr lang="en-US" sz="1200" baseline="0" dirty="0" smtClean="0"/>
              <a:t>Please </a:t>
            </a:r>
            <a:r>
              <a:rPr lang="en-US" sz="1200" b="1" baseline="0" dirty="0" smtClean="0"/>
              <a:t>do not</a:t>
            </a:r>
            <a:r>
              <a:rPr lang="en-US" sz="1200" baseline="0" dirty="0" smtClean="0"/>
              <a:t> move or change size of the Calgary logo!</a:t>
            </a:r>
            <a:endParaRPr lang="en-CA" sz="1200" dirty="0" smtClean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301752" y="-8710"/>
            <a:ext cx="1609344" cy="768096"/>
          </a:xfrm>
          <a:prstGeom prst="rect">
            <a:avLst/>
          </a:prstGeom>
          <a:blipFill>
            <a:blip r:embed="rId3" cstate="screen"/>
            <a:stretch>
              <a:fillRect/>
            </a:stretch>
          </a:blipFill>
        </p:spPr>
        <p:txBody>
          <a:bodyPr vert="horz" wrap="none" lIns="0" tIns="0" rIns="0" bIns="0" anchor="t" anchorCtr="0"/>
          <a:lstStyle>
            <a:lvl1pPr marL="3175" indent="-3175"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Panel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B63E6-1595-49DD-946C-2DD7DBDEF40D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June 13, 2016 |  Presentation</a:t>
            </a:r>
            <a:endParaRPr lang="en-CA" dirty="0"/>
          </a:p>
        </p:txBody>
      </p:sp>
      <p:sp>
        <p:nvSpPr>
          <p:cNvPr id="5" name="Picture Placeholder 18"/>
          <p:cNvSpPr>
            <a:spLocks noGrp="1"/>
          </p:cNvSpPr>
          <p:nvPr>
            <p:ph type="pic" sz="quarter" idx="21"/>
          </p:nvPr>
        </p:nvSpPr>
        <p:spPr>
          <a:xfrm>
            <a:off x="4572000" y="0"/>
            <a:ext cx="4572000" cy="6629400"/>
          </a:xfrm>
          <a:prstGeom prst="rect">
            <a:avLst/>
          </a:prstGeom>
          <a:blipFill>
            <a:blip r:embed="rId2" cstate="screen"/>
            <a:stretch>
              <a:fillRect/>
            </a:stretch>
          </a:blipFill>
        </p:spPr>
        <p:txBody>
          <a:bodyPr/>
          <a:lstStyle>
            <a:lvl1pPr>
              <a:defRPr sz="100"/>
            </a:lvl1pPr>
          </a:lstStyle>
          <a:p>
            <a:r>
              <a:rPr lang="en-US" smtClean="0"/>
              <a:t>Click icon to add picture</a:t>
            </a:r>
            <a:endParaRPr lang="en-CA"/>
          </a:p>
        </p:txBody>
      </p:sp>
      <p:sp>
        <p:nvSpPr>
          <p:cNvPr id="6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301752" y="1676400"/>
            <a:ext cx="3962400" cy="4706112"/>
          </a:xfrm>
          <a:prstGeom prst="rect">
            <a:avLst/>
          </a:prstGeom>
        </p:spPr>
        <p:txBody>
          <a:bodyPr lIns="0" tIns="0" rIns="0" bIns="0" numCol="1" anchor="t" anchorCtr="0">
            <a:noAutofit/>
          </a:bodyPr>
          <a:lstStyle>
            <a:lvl1pPr marL="0" indent="0">
              <a:lnSpc>
                <a:spcPct val="114000"/>
              </a:lnSpc>
              <a:spcAft>
                <a:spcPts val="1000"/>
              </a:spcAft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Body copy goes, Body copy goes, Body copy goes, Body copy goes, Body copy goes, Body copy goes, Body copy goes, </a:t>
            </a:r>
            <a:r>
              <a:rPr lang="en-US" dirty="0" err="1" smtClean="0"/>
              <a:t>dsc</a:t>
            </a:r>
            <a:r>
              <a:rPr lang="en-US" dirty="0" smtClean="0"/>
              <a:t> Body copy goes, Body copy goes, Body copy goes, Body copy goes, Body copy goes, Body copy goes, Body copy goes, Body copy goes, Body copy goes, Body copy goes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01752" y="1143000"/>
            <a:ext cx="3965448" cy="427038"/>
          </a:xfrm>
        </p:spPr>
        <p:txBody>
          <a:bodyPr lIns="0" tIns="0" rIns="91440" bIns="0" anchor="t" anchorCtr="0">
            <a:noAutofit/>
          </a:bodyPr>
          <a:lstStyle>
            <a:lvl1pPr algn="l">
              <a:defRPr sz="2800" b="0" baseline="0">
                <a:solidFill>
                  <a:srgbClr val="C8102E"/>
                </a:solidFill>
              </a:defRPr>
            </a:lvl1pPr>
          </a:lstStyle>
          <a:p>
            <a:r>
              <a:rPr lang="en-US" dirty="0" smtClean="0"/>
              <a:t>Title Of Slide</a:t>
            </a:r>
            <a:endParaRPr lang="en-CA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Panel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6048" y="411480"/>
            <a:ext cx="3883152" cy="5334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Title of slide</a:t>
            </a:r>
            <a:endParaRPr lang="en-C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B63E6-1595-49DD-946C-2DD7DBDEF40D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June 13, 2016 |  Presentation</a:t>
            </a:r>
            <a:endParaRPr lang="en-CA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953000" y="941832"/>
            <a:ext cx="3886200" cy="5154168"/>
          </a:xfrm>
          <a:prstGeom prst="rect">
            <a:avLst/>
          </a:prstGeom>
        </p:spPr>
        <p:txBody>
          <a:bodyPr lIns="0" tIns="0" rIns="0" bIns="0" numCol="1" anchor="t" anchorCtr="0">
            <a:noAutofit/>
          </a:bodyPr>
          <a:lstStyle>
            <a:lvl1pPr marL="0" indent="0">
              <a:lnSpc>
                <a:spcPct val="114000"/>
              </a:lnSpc>
              <a:spcAft>
                <a:spcPts val="1000"/>
              </a:spcAft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Body copy goes, Body copy goes, Body copy goes, Body copy goes, Body copy goes, Body copy goes, Body copy goes, </a:t>
            </a:r>
            <a:r>
              <a:rPr lang="en-US" dirty="0" err="1" smtClean="0"/>
              <a:t>dsc</a:t>
            </a:r>
            <a:r>
              <a:rPr lang="en-US" dirty="0" smtClean="0"/>
              <a:t> Body copy goes, Body copy goes, Body copy goes, Body copy goes, Body copy goes, Body copy goes, Body copy goes, Body copy goes, Body copy goes, Body copy goes</a:t>
            </a:r>
          </a:p>
        </p:txBody>
      </p:sp>
      <p:sp>
        <p:nvSpPr>
          <p:cNvPr id="10" name="Picture Placeholder 18"/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4572000" cy="6629400"/>
          </a:xfrm>
          <a:prstGeom prst="rect">
            <a:avLst/>
          </a:prstGeom>
          <a:blipFill>
            <a:blip r:embed="rId2" cstate="screen"/>
            <a:stretch>
              <a:fillRect/>
            </a:stretch>
          </a:blipFill>
        </p:spPr>
        <p:txBody>
          <a:bodyPr/>
          <a:lstStyle>
            <a:lvl1pPr>
              <a:defRPr sz="100"/>
            </a:lvl1pPr>
          </a:lstStyle>
          <a:p>
            <a:r>
              <a:rPr lang="en-US" smtClean="0"/>
              <a:t>Click icon to add picture</a:t>
            </a:r>
            <a:endParaRPr lang="en-CA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301752" y="-8710"/>
            <a:ext cx="1609344" cy="768096"/>
          </a:xfrm>
          <a:prstGeom prst="rect">
            <a:avLst/>
          </a:prstGeom>
          <a:blipFill>
            <a:blip r:embed="rId3" cstate="screen"/>
            <a:stretch>
              <a:fillRect/>
            </a:stretch>
          </a:blipFill>
        </p:spPr>
        <p:txBody>
          <a:bodyPr vert="horz" wrap="none" lIns="0" tIns="0" rIns="0" bIns="0" anchor="t" anchorCtr="0"/>
          <a:lstStyle>
            <a:lvl1pPr marL="3175" indent="-3175"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Pictur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Title</a:t>
            </a:r>
            <a:endParaRPr lang="en-C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B63E6-1595-49DD-946C-2DD7DBDEF40D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June 13, 2016 |  Presentation</a:t>
            </a:r>
            <a:endParaRPr lang="en-CA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32" hasCustomPrompt="1"/>
          </p:nvPr>
        </p:nvSpPr>
        <p:spPr>
          <a:xfrm>
            <a:off x="7543800" y="3886200"/>
            <a:ext cx="1295400" cy="2362200"/>
          </a:xfrm>
          <a:prstGeom prst="rect">
            <a:avLst/>
          </a:prstGeom>
        </p:spPr>
        <p:txBody>
          <a:bodyPr lIns="0" tIns="0" rIns="0" bIns="0" numCol="1" spcCol="27432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3000"/>
              </a:lnSpc>
              <a:spcBef>
                <a:spcPct val="20000"/>
              </a:spcBef>
              <a:spcAft>
                <a:spcPts val="0"/>
              </a:spcAft>
              <a:buClrTx/>
              <a:buSzPct val="200000"/>
              <a:buFont typeface="+mj-lt"/>
              <a:buNone/>
              <a:tabLst/>
              <a:defRPr sz="1600" baseline="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Add text </a:t>
            </a:r>
            <a:endParaRPr lang="en-CA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6" name="Picture Placeholder 15"/>
          <p:cNvSpPr>
            <a:spLocks noGrp="1"/>
          </p:cNvSpPr>
          <p:nvPr>
            <p:ph type="pic" sz="quarter" idx="23"/>
          </p:nvPr>
        </p:nvSpPr>
        <p:spPr>
          <a:xfrm>
            <a:off x="7543800" y="2286000"/>
            <a:ext cx="1295400" cy="1371600"/>
          </a:xfrm>
          <a:prstGeom prst="rect">
            <a:avLst/>
          </a:prstGeom>
        </p:spPr>
        <p:txBody>
          <a:bodyPr lIns="0" tIns="0" rIns="0" bIns="0"/>
          <a:lstStyle>
            <a:lvl1pPr marL="3175" indent="-3175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7" name="Picture Placeholder 15"/>
          <p:cNvSpPr>
            <a:spLocks noGrp="1"/>
          </p:cNvSpPr>
          <p:nvPr>
            <p:ph type="pic" sz="quarter" idx="19"/>
          </p:nvPr>
        </p:nvSpPr>
        <p:spPr>
          <a:xfrm>
            <a:off x="301752" y="2286000"/>
            <a:ext cx="1295400" cy="1371600"/>
          </a:xfrm>
          <a:prstGeom prst="rect">
            <a:avLst/>
          </a:prstGeom>
        </p:spPr>
        <p:txBody>
          <a:bodyPr lIns="0" tIns="0" rIns="0" bIns="0"/>
          <a:lstStyle>
            <a:lvl1pPr marL="3175" indent="-3175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8" name="Picture Placeholder 15"/>
          <p:cNvSpPr>
            <a:spLocks noGrp="1"/>
          </p:cNvSpPr>
          <p:nvPr>
            <p:ph type="pic" sz="quarter" idx="21"/>
          </p:nvPr>
        </p:nvSpPr>
        <p:spPr>
          <a:xfrm>
            <a:off x="2112264" y="2286000"/>
            <a:ext cx="1295400" cy="1371600"/>
          </a:xfrm>
          <a:prstGeom prst="rect">
            <a:avLst/>
          </a:prstGeom>
        </p:spPr>
        <p:txBody>
          <a:bodyPr lIns="0" tIns="0" rIns="0" bIns="0"/>
          <a:lstStyle>
            <a:lvl1pPr marL="3175" indent="-3175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301752" y="3886200"/>
            <a:ext cx="1295400" cy="2362200"/>
          </a:xfrm>
          <a:prstGeom prst="rect">
            <a:avLst/>
          </a:prstGeom>
        </p:spPr>
        <p:txBody>
          <a:bodyPr lIns="0" tIns="0" rIns="0" bIns="0" numCol="1" spcCol="27432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3000"/>
              </a:lnSpc>
              <a:spcBef>
                <a:spcPct val="20000"/>
              </a:spcBef>
              <a:spcAft>
                <a:spcPts val="0"/>
              </a:spcAft>
              <a:buClrTx/>
              <a:buSzPct val="200000"/>
              <a:buFont typeface="+mj-lt"/>
              <a:buNone/>
              <a:tabLst/>
              <a:defRPr sz="1600" baseline="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Add text </a:t>
            </a:r>
            <a:endParaRPr lang="en-CA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10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2112264" y="3886200"/>
            <a:ext cx="1295400" cy="2362200"/>
          </a:xfrm>
          <a:prstGeom prst="rect">
            <a:avLst/>
          </a:prstGeom>
        </p:spPr>
        <p:txBody>
          <a:bodyPr lIns="0" tIns="0" rIns="0" bIns="0" numCol="1" spcCol="27432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3000"/>
              </a:lnSpc>
              <a:spcBef>
                <a:spcPct val="20000"/>
              </a:spcBef>
              <a:spcAft>
                <a:spcPts val="0"/>
              </a:spcAft>
              <a:buClrTx/>
              <a:buSzPct val="200000"/>
              <a:buFont typeface="+mj-lt"/>
              <a:buNone/>
              <a:tabLst/>
              <a:defRPr sz="1600" baseline="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Add text </a:t>
            </a:r>
            <a:endParaRPr lang="en-CA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11" name="Text Placeholder 2"/>
          <p:cNvSpPr>
            <a:spLocks noGrp="1"/>
          </p:cNvSpPr>
          <p:nvPr>
            <p:ph type="body" idx="26" hasCustomPrompt="1"/>
          </p:nvPr>
        </p:nvSpPr>
        <p:spPr>
          <a:xfrm>
            <a:off x="3922776" y="3879672"/>
            <a:ext cx="1295400" cy="2362200"/>
          </a:xfrm>
          <a:prstGeom prst="rect">
            <a:avLst/>
          </a:prstGeom>
        </p:spPr>
        <p:txBody>
          <a:bodyPr lIns="0" tIns="0" rIns="0" bIns="0" numCol="1" spcCol="27432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3000"/>
              </a:lnSpc>
              <a:spcBef>
                <a:spcPct val="20000"/>
              </a:spcBef>
              <a:spcAft>
                <a:spcPts val="0"/>
              </a:spcAft>
              <a:buClrTx/>
              <a:buSzPct val="200000"/>
              <a:buFont typeface="+mj-lt"/>
              <a:buNone/>
              <a:tabLst/>
              <a:defRPr sz="1600" baseline="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Add text </a:t>
            </a:r>
            <a:endParaRPr lang="en-CA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12" name="Picture Placeholder 15"/>
          <p:cNvSpPr>
            <a:spLocks noGrp="1"/>
          </p:cNvSpPr>
          <p:nvPr>
            <p:ph type="pic" sz="quarter" idx="27"/>
          </p:nvPr>
        </p:nvSpPr>
        <p:spPr>
          <a:xfrm>
            <a:off x="3922776" y="2279472"/>
            <a:ext cx="1295400" cy="1371600"/>
          </a:xfrm>
          <a:prstGeom prst="rect">
            <a:avLst/>
          </a:prstGeom>
        </p:spPr>
        <p:txBody>
          <a:bodyPr lIns="0" tIns="0" rIns="0" bIns="0"/>
          <a:lstStyle>
            <a:lvl1pPr marL="3175" indent="-3175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28" hasCustomPrompt="1"/>
          </p:nvPr>
        </p:nvSpPr>
        <p:spPr>
          <a:xfrm>
            <a:off x="5733288" y="3879672"/>
            <a:ext cx="1295400" cy="2362200"/>
          </a:xfrm>
          <a:prstGeom prst="rect">
            <a:avLst/>
          </a:prstGeom>
        </p:spPr>
        <p:txBody>
          <a:bodyPr lIns="0" tIns="0" rIns="0" bIns="0" numCol="1" spcCol="27432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3000"/>
              </a:lnSpc>
              <a:spcBef>
                <a:spcPct val="20000"/>
              </a:spcBef>
              <a:spcAft>
                <a:spcPts val="0"/>
              </a:spcAft>
              <a:buClrTx/>
              <a:buSzPct val="200000"/>
              <a:buFont typeface="+mj-lt"/>
              <a:buNone/>
              <a:tabLst/>
              <a:defRPr sz="1600" baseline="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Add text </a:t>
            </a:r>
            <a:endParaRPr lang="en-CA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14" name="Picture Placeholder 15"/>
          <p:cNvSpPr>
            <a:spLocks noGrp="1"/>
          </p:cNvSpPr>
          <p:nvPr>
            <p:ph type="pic" sz="quarter" idx="29"/>
          </p:nvPr>
        </p:nvSpPr>
        <p:spPr>
          <a:xfrm>
            <a:off x="5733288" y="2279472"/>
            <a:ext cx="1295400" cy="1371600"/>
          </a:xfrm>
          <a:prstGeom prst="rect">
            <a:avLst/>
          </a:prstGeom>
        </p:spPr>
        <p:txBody>
          <a:bodyPr lIns="0" tIns="0" rIns="0" bIns="0"/>
          <a:lstStyle>
            <a:lvl1pPr marL="3175" indent="-3175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301752" y="1719945"/>
            <a:ext cx="1295400" cy="533400"/>
          </a:xfrm>
          <a:prstGeom prst="rect">
            <a:avLst/>
          </a:prstGeom>
        </p:spPr>
        <p:txBody>
          <a:bodyPr lIns="0" tIns="0" rIns="0" bIns="0" numCol="1" spcCol="27432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Pct val="200000"/>
              <a:buFont typeface="+mj-lt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/>
            <a:r>
              <a:rPr lang="en-US" sz="2400" dirty="0" smtClean="0">
                <a:solidFill>
                  <a:schemeClr val="accent1"/>
                </a:solidFill>
              </a:rPr>
              <a:t>Text</a:t>
            </a:r>
            <a:endParaRPr lang="en-CA" sz="2400" dirty="0" smtClean="0">
              <a:solidFill>
                <a:schemeClr val="accent1"/>
              </a:solidFill>
            </a:endParaRPr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16" name="Text Placeholder 2"/>
          <p:cNvSpPr>
            <a:spLocks noGrp="1"/>
          </p:cNvSpPr>
          <p:nvPr>
            <p:ph type="body" idx="25" hasCustomPrompt="1"/>
          </p:nvPr>
        </p:nvSpPr>
        <p:spPr>
          <a:xfrm>
            <a:off x="2112264" y="1726473"/>
            <a:ext cx="1295400" cy="533400"/>
          </a:xfrm>
          <a:prstGeom prst="rect">
            <a:avLst/>
          </a:prstGeom>
        </p:spPr>
        <p:txBody>
          <a:bodyPr lIns="0" tIns="0" rIns="0" bIns="0" numCol="1" spcCol="27432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Pct val="200000"/>
              <a:buFont typeface="+mj-lt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/>
            <a:r>
              <a:rPr lang="en-US" sz="2400" dirty="0" smtClean="0">
                <a:solidFill>
                  <a:schemeClr val="accent1"/>
                </a:solidFill>
              </a:rPr>
              <a:t>Text</a:t>
            </a:r>
            <a:endParaRPr lang="en-CA" sz="2400" dirty="0" smtClean="0">
              <a:solidFill>
                <a:schemeClr val="accent1"/>
              </a:solidFill>
            </a:endParaRPr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17" name="Text Placeholder 2"/>
          <p:cNvSpPr>
            <a:spLocks noGrp="1"/>
          </p:cNvSpPr>
          <p:nvPr>
            <p:ph type="body" idx="33" hasCustomPrompt="1"/>
          </p:nvPr>
        </p:nvSpPr>
        <p:spPr>
          <a:xfrm>
            <a:off x="3922776" y="1726473"/>
            <a:ext cx="1295400" cy="533400"/>
          </a:xfrm>
          <a:prstGeom prst="rect">
            <a:avLst/>
          </a:prstGeom>
        </p:spPr>
        <p:txBody>
          <a:bodyPr lIns="0" tIns="0" rIns="0" bIns="0" numCol="1" spcCol="27432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Pct val="200000"/>
              <a:buFont typeface="+mj-lt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/>
            <a:r>
              <a:rPr lang="en-US" sz="2400" dirty="0" smtClean="0">
                <a:solidFill>
                  <a:schemeClr val="accent1"/>
                </a:solidFill>
              </a:rPr>
              <a:t>Text</a:t>
            </a:r>
            <a:endParaRPr lang="en-CA" sz="2400" dirty="0" smtClean="0">
              <a:solidFill>
                <a:schemeClr val="accent1"/>
              </a:solidFill>
            </a:endParaRPr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18" name="Text Placeholder 2"/>
          <p:cNvSpPr>
            <a:spLocks noGrp="1"/>
          </p:cNvSpPr>
          <p:nvPr>
            <p:ph type="body" idx="34" hasCustomPrompt="1"/>
          </p:nvPr>
        </p:nvSpPr>
        <p:spPr>
          <a:xfrm>
            <a:off x="5733288" y="1726473"/>
            <a:ext cx="1295400" cy="533400"/>
          </a:xfrm>
          <a:prstGeom prst="rect">
            <a:avLst/>
          </a:prstGeom>
        </p:spPr>
        <p:txBody>
          <a:bodyPr lIns="0" tIns="0" rIns="0" bIns="0" numCol="1" spcCol="27432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Pct val="200000"/>
              <a:buFont typeface="+mj-lt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/>
            <a:r>
              <a:rPr lang="en-US" sz="2400" dirty="0" smtClean="0">
                <a:solidFill>
                  <a:schemeClr val="accent1"/>
                </a:solidFill>
              </a:rPr>
              <a:t>Text</a:t>
            </a:r>
            <a:endParaRPr lang="en-CA" sz="2400" dirty="0" smtClean="0">
              <a:solidFill>
                <a:schemeClr val="accent1"/>
              </a:solidFill>
            </a:endParaRPr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19" name="Text Placeholder 2"/>
          <p:cNvSpPr>
            <a:spLocks noGrp="1"/>
          </p:cNvSpPr>
          <p:nvPr>
            <p:ph type="body" idx="35" hasCustomPrompt="1"/>
          </p:nvPr>
        </p:nvSpPr>
        <p:spPr>
          <a:xfrm>
            <a:off x="7543800" y="1726473"/>
            <a:ext cx="1295400" cy="533400"/>
          </a:xfrm>
          <a:prstGeom prst="rect">
            <a:avLst/>
          </a:prstGeom>
        </p:spPr>
        <p:txBody>
          <a:bodyPr lIns="0" tIns="0" rIns="0" bIns="0" numCol="1" spcCol="27432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Pct val="200000"/>
              <a:buFont typeface="+mj-lt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/>
            <a:r>
              <a:rPr lang="en-US" sz="2400" dirty="0" smtClean="0">
                <a:solidFill>
                  <a:schemeClr val="accent1"/>
                </a:solidFill>
              </a:rPr>
              <a:t>Text</a:t>
            </a:r>
            <a:endParaRPr lang="en-CA" sz="2400" dirty="0" smtClean="0">
              <a:solidFill>
                <a:schemeClr val="accent1"/>
              </a:solidFill>
            </a:endParaRPr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Up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B63E6-1595-49DD-946C-2DD7DBDEF40D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June 13, 2016 |  Presentation</a:t>
            </a:r>
            <a:endParaRPr lang="en-CA" dirty="0"/>
          </a:p>
        </p:txBody>
      </p:sp>
      <p:sp>
        <p:nvSpPr>
          <p:cNvPr id="5" name="Picture Placeholder 15"/>
          <p:cNvSpPr>
            <a:spLocks noGrp="1"/>
          </p:cNvSpPr>
          <p:nvPr>
            <p:ph type="pic" sz="quarter" idx="22"/>
          </p:nvPr>
        </p:nvSpPr>
        <p:spPr>
          <a:xfrm>
            <a:off x="3048000" y="2285999"/>
            <a:ext cx="1524000" cy="1447801"/>
          </a:xfrm>
          <a:prstGeom prst="rect">
            <a:avLst/>
          </a:prstGeom>
        </p:spPr>
        <p:txBody>
          <a:bodyPr lIns="0" tIns="0" rIns="0" bIns="0"/>
          <a:lstStyle>
            <a:lvl1pPr marL="3175" indent="-3175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1143000" y="2438400"/>
            <a:ext cx="1752600" cy="1219200"/>
          </a:xfrm>
          <a:prstGeom prst="rect">
            <a:avLst/>
          </a:prstGeom>
        </p:spPr>
        <p:txBody>
          <a:bodyPr lIns="0" tIns="0" rIns="0" bIns="0" numCol="1" anchor="t" anchorCtr="0">
            <a:noAutofit/>
          </a:bodyPr>
          <a:lstStyle>
            <a:lvl1pPr marL="1588" indent="-1588" algn="r">
              <a:lnSpc>
                <a:spcPct val="113000"/>
              </a:lnSpc>
              <a:buFont typeface="+mj-lt"/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1143000" y="3810000"/>
            <a:ext cx="1752600" cy="1219200"/>
          </a:xfrm>
          <a:prstGeom prst="rect">
            <a:avLst/>
          </a:prstGeom>
        </p:spPr>
        <p:txBody>
          <a:bodyPr lIns="0" tIns="0" rIns="0" bIns="0" numCol="1" anchor="t" anchorCtr="0">
            <a:noAutofit/>
          </a:bodyPr>
          <a:lstStyle>
            <a:lvl1pPr marL="1588" indent="-1588" algn="r">
              <a:lnSpc>
                <a:spcPct val="113000"/>
              </a:lnSpc>
              <a:buFont typeface="+mj-lt"/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6248400" y="2438400"/>
            <a:ext cx="1752600" cy="1219200"/>
          </a:xfrm>
          <a:prstGeom prst="rect">
            <a:avLst/>
          </a:prstGeom>
        </p:spPr>
        <p:txBody>
          <a:bodyPr lIns="0" tIns="0" rIns="0" bIns="0" numCol="1" anchor="t" anchorCtr="0">
            <a:noAutofit/>
          </a:bodyPr>
          <a:lstStyle>
            <a:lvl1pPr marL="0" indent="0" algn="l">
              <a:lnSpc>
                <a:spcPct val="113000"/>
              </a:lnSpc>
              <a:buFont typeface="+mj-lt"/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6248400" y="3810000"/>
            <a:ext cx="1752600" cy="1219200"/>
          </a:xfrm>
          <a:prstGeom prst="rect">
            <a:avLst/>
          </a:prstGeom>
        </p:spPr>
        <p:txBody>
          <a:bodyPr lIns="0" tIns="0" rIns="0" bIns="0" numCol="1" anchor="t" anchorCtr="0">
            <a:noAutofit/>
          </a:bodyPr>
          <a:lstStyle>
            <a:lvl1pPr marL="0" indent="0" algn="l">
              <a:lnSpc>
                <a:spcPct val="113000"/>
              </a:lnSpc>
              <a:buFont typeface="+mj-lt"/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10" name="Picture Placeholder 15"/>
          <p:cNvSpPr>
            <a:spLocks noGrp="1"/>
          </p:cNvSpPr>
          <p:nvPr>
            <p:ph type="pic" sz="quarter" idx="23"/>
          </p:nvPr>
        </p:nvSpPr>
        <p:spPr>
          <a:xfrm>
            <a:off x="4579620" y="2285999"/>
            <a:ext cx="1524000" cy="1447801"/>
          </a:xfrm>
          <a:prstGeom prst="rect">
            <a:avLst/>
          </a:prstGeom>
        </p:spPr>
        <p:txBody>
          <a:bodyPr lIns="0" tIns="0" rIns="0" bIns="0"/>
          <a:lstStyle>
            <a:lvl1pPr marL="3175" indent="-3175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11" name="Picture Placeholder 15"/>
          <p:cNvSpPr>
            <a:spLocks noGrp="1"/>
          </p:cNvSpPr>
          <p:nvPr>
            <p:ph type="pic" sz="quarter" idx="24"/>
          </p:nvPr>
        </p:nvSpPr>
        <p:spPr>
          <a:xfrm>
            <a:off x="3048000" y="3741420"/>
            <a:ext cx="1524000" cy="1447801"/>
          </a:xfrm>
          <a:prstGeom prst="rect">
            <a:avLst/>
          </a:prstGeom>
        </p:spPr>
        <p:txBody>
          <a:bodyPr lIns="0" tIns="0" rIns="0" bIns="0"/>
          <a:lstStyle>
            <a:lvl1pPr marL="3175" indent="-3175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12" name="Picture Placeholder 15"/>
          <p:cNvSpPr>
            <a:spLocks noGrp="1"/>
          </p:cNvSpPr>
          <p:nvPr>
            <p:ph type="pic" sz="quarter" idx="25"/>
          </p:nvPr>
        </p:nvSpPr>
        <p:spPr>
          <a:xfrm>
            <a:off x="4579620" y="3741420"/>
            <a:ext cx="1524000" cy="1447801"/>
          </a:xfrm>
          <a:prstGeom prst="rect">
            <a:avLst/>
          </a:prstGeom>
        </p:spPr>
        <p:txBody>
          <a:bodyPr lIns="0" tIns="0" rIns="0" bIns="0"/>
          <a:lstStyle>
            <a:lvl1pPr marL="3175" indent="-3175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CA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B63E6-1595-49DD-946C-2DD7DBDEF40D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June 13, 2016 |  Presentation</a:t>
            </a:r>
            <a:endParaRPr lang="en-CA" dirty="0"/>
          </a:p>
        </p:txBody>
      </p:sp>
      <p:sp>
        <p:nvSpPr>
          <p:cNvPr id="5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144000" cy="6629400"/>
          </a:xfrm>
          <a:prstGeom prst="rect">
            <a:avLst/>
          </a:prstGeom>
          <a:blipFill>
            <a:blip r:embed="rId2" cstate="email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9"/>
          </p:nvPr>
        </p:nvSpPr>
        <p:spPr>
          <a:xfrm>
            <a:off x="0" y="3810000"/>
            <a:ext cx="9144000" cy="235915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buNone/>
              <a:defRPr sz="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32" hasCustomPrompt="1"/>
          </p:nvPr>
        </p:nvSpPr>
        <p:spPr>
          <a:xfrm>
            <a:off x="7543800" y="3968928"/>
            <a:ext cx="1295400" cy="2057400"/>
          </a:xfrm>
          <a:prstGeom prst="rect">
            <a:avLst/>
          </a:prstGeom>
        </p:spPr>
        <p:txBody>
          <a:bodyPr lIns="0" tIns="0" rIns="0" bIns="0" numCol="1" spcCol="27432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3000"/>
              </a:lnSpc>
              <a:spcBef>
                <a:spcPct val="20000"/>
              </a:spcBef>
              <a:spcAft>
                <a:spcPts val="0"/>
              </a:spcAft>
              <a:buClrTx/>
              <a:buSzPct val="200000"/>
              <a:buFont typeface="+mj-lt"/>
              <a:buNone/>
              <a:tabLst/>
              <a:defRPr sz="1600" baseline="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Add text </a:t>
            </a:r>
            <a:endParaRPr lang="en-CA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8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301752" y="3968928"/>
            <a:ext cx="1295400" cy="2057400"/>
          </a:xfrm>
          <a:prstGeom prst="rect">
            <a:avLst/>
          </a:prstGeom>
        </p:spPr>
        <p:txBody>
          <a:bodyPr lIns="0" tIns="0" rIns="0" bIns="0" numCol="1" spcCol="27432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3000"/>
              </a:lnSpc>
              <a:spcBef>
                <a:spcPct val="20000"/>
              </a:spcBef>
              <a:spcAft>
                <a:spcPts val="0"/>
              </a:spcAft>
              <a:buClrTx/>
              <a:buSzPct val="200000"/>
              <a:buFont typeface="+mj-lt"/>
              <a:buNone/>
              <a:tabLst/>
              <a:defRPr sz="1600" baseline="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Add text </a:t>
            </a:r>
            <a:endParaRPr lang="en-CA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9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2112264" y="3968928"/>
            <a:ext cx="1295400" cy="2057400"/>
          </a:xfrm>
          <a:prstGeom prst="rect">
            <a:avLst/>
          </a:prstGeom>
        </p:spPr>
        <p:txBody>
          <a:bodyPr lIns="0" tIns="0" rIns="0" bIns="0" numCol="1" spcCol="27432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3000"/>
              </a:lnSpc>
              <a:spcBef>
                <a:spcPct val="20000"/>
              </a:spcBef>
              <a:spcAft>
                <a:spcPts val="0"/>
              </a:spcAft>
              <a:buClrTx/>
              <a:buSzPct val="200000"/>
              <a:buFont typeface="+mj-lt"/>
              <a:buNone/>
              <a:tabLst/>
              <a:defRPr sz="1600" baseline="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Add text </a:t>
            </a:r>
            <a:endParaRPr lang="en-CA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10" name="Text Placeholder 2"/>
          <p:cNvSpPr>
            <a:spLocks noGrp="1"/>
          </p:cNvSpPr>
          <p:nvPr>
            <p:ph type="body" idx="26" hasCustomPrompt="1"/>
          </p:nvPr>
        </p:nvSpPr>
        <p:spPr>
          <a:xfrm>
            <a:off x="3922776" y="3962400"/>
            <a:ext cx="1295400" cy="2057400"/>
          </a:xfrm>
          <a:prstGeom prst="rect">
            <a:avLst/>
          </a:prstGeom>
        </p:spPr>
        <p:txBody>
          <a:bodyPr lIns="0" tIns="0" rIns="0" bIns="0" numCol="1" spcCol="27432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3000"/>
              </a:lnSpc>
              <a:spcBef>
                <a:spcPct val="20000"/>
              </a:spcBef>
              <a:spcAft>
                <a:spcPts val="0"/>
              </a:spcAft>
              <a:buClrTx/>
              <a:buSzPct val="200000"/>
              <a:buFont typeface="+mj-lt"/>
              <a:buNone/>
              <a:tabLst/>
              <a:defRPr sz="1600" baseline="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Add text </a:t>
            </a:r>
            <a:endParaRPr lang="en-CA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11" name="Text Placeholder 2"/>
          <p:cNvSpPr>
            <a:spLocks noGrp="1"/>
          </p:cNvSpPr>
          <p:nvPr>
            <p:ph type="body" idx="28" hasCustomPrompt="1"/>
          </p:nvPr>
        </p:nvSpPr>
        <p:spPr>
          <a:xfrm>
            <a:off x="5733288" y="3962400"/>
            <a:ext cx="1295400" cy="2057400"/>
          </a:xfrm>
          <a:prstGeom prst="rect">
            <a:avLst/>
          </a:prstGeom>
        </p:spPr>
        <p:txBody>
          <a:bodyPr lIns="0" tIns="0" rIns="0" bIns="0" numCol="1" spcCol="27432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3000"/>
              </a:lnSpc>
              <a:spcBef>
                <a:spcPct val="20000"/>
              </a:spcBef>
              <a:spcAft>
                <a:spcPts val="0"/>
              </a:spcAft>
              <a:buClrTx/>
              <a:buSzPct val="200000"/>
              <a:buFont typeface="+mj-lt"/>
              <a:buNone/>
              <a:tabLst/>
              <a:defRPr sz="1600" baseline="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Add text </a:t>
            </a:r>
            <a:endParaRPr lang="en-CA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301752" y="-8710"/>
            <a:ext cx="1609344" cy="768096"/>
          </a:xfrm>
          <a:prstGeom prst="rect">
            <a:avLst/>
          </a:prstGeom>
          <a:blipFill>
            <a:blip r:embed="rId3" cstate="screen"/>
            <a:stretch>
              <a:fillRect/>
            </a:stretch>
          </a:blipFill>
        </p:spPr>
        <p:txBody>
          <a:bodyPr vert="horz" wrap="none" lIns="0" tIns="0" rIns="0" bIns="0" anchor="t" anchorCtr="0"/>
          <a:lstStyle>
            <a:lvl1pPr marL="3175" indent="-3175"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B63E6-1595-49DD-946C-2DD7DBDEF40D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June 13, 2016 |  Presentation</a:t>
            </a:r>
            <a:endParaRPr lang="en-CA" dirty="0"/>
          </a:p>
        </p:txBody>
      </p:sp>
      <p:sp>
        <p:nvSpPr>
          <p:cNvPr id="5" name="Table Placeholder 10"/>
          <p:cNvSpPr>
            <a:spLocks noGrp="1"/>
          </p:cNvSpPr>
          <p:nvPr>
            <p:ph type="tbl" sz="quarter" idx="13"/>
          </p:nvPr>
        </p:nvSpPr>
        <p:spPr>
          <a:xfrm>
            <a:off x="609600" y="1600200"/>
            <a:ext cx="7924800" cy="4419600"/>
          </a:xfrm>
          <a:prstGeom prst="rect">
            <a:avLst/>
          </a:prstGeom>
        </p:spPr>
        <p:txBody>
          <a:bodyPr/>
          <a:lstStyle>
            <a:lvl1pPr>
              <a:buFont typeface="Wingdings" pitchFamily="2" charset="2"/>
              <a:buChar char="§"/>
              <a:defRPr/>
            </a:lvl1pPr>
          </a:lstStyle>
          <a:p>
            <a:r>
              <a:rPr lang="en-US" smtClean="0"/>
              <a:t>Click icon to add table</a:t>
            </a:r>
            <a:endParaRPr lang="en-CA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B63E6-1595-49DD-946C-2DD7DBDEF40D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June 13, 2016 |  Presentation</a:t>
            </a:r>
            <a:endParaRPr lang="en-CA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301752" y="3505200"/>
            <a:ext cx="1603248" cy="2819400"/>
          </a:xfrm>
          <a:prstGeom prst="rect">
            <a:avLst/>
          </a:prstGeom>
        </p:spPr>
        <p:txBody>
          <a:bodyPr lIns="0" tIns="0" rIns="0" bIns="0" numCol="1" anchor="t" anchorCtr="0">
            <a:normAutofit/>
          </a:bodyPr>
          <a:lstStyle>
            <a:lvl1pPr marL="0" indent="0">
              <a:lnSpc>
                <a:spcPct val="113000"/>
              </a:lnSpc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6" name="Chart Placeholder 13"/>
          <p:cNvSpPr>
            <a:spLocks noGrp="1"/>
          </p:cNvSpPr>
          <p:nvPr>
            <p:ph type="chart" sz="quarter" idx="14"/>
          </p:nvPr>
        </p:nvSpPr>
        <p:spPr>
          <a:xfrm>
            <a:off x="2286000" y="2133600"/>
            <a:ext cx="6477000" cy="4191000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Click icon to add chart</a:t>
            </a:r>
            <a:endParaRPr lang="en-CA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2286000" y="1295400"/>
            <a:ext cx="6324600" cy="30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aseline="0">
                <a:solidFill>
                  <a:srgbClr val="000000"/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 smtClean="0"/>
              <a:t>Column Style: [Choose Column&gt; Clustered Column&gt; Chart tools&gt; Design&gt; Chart Style&gt; Style1]</a:t>
            </a:r>
            <a:endParaRPr lang="en-CA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2286000" y="1676400"/>
            <a:ext cx="6324600" cy="30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aseline="0">
                <a:solidFill>
                  <a:srgbClr val="000000"/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 smtClean="0"/>
              <a:t>Pie Chart: [Choose donut&gt; donut&gt; Chart tools&gt; Design&gt; Chart Style&gt; Style1]</a:t>
            </a:r>
            <a:endParaRPr lang="en-CA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B63E6-1595-49DD-946C-2DD7DBDEF40D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June 13, 2016 |  Presentation</a:t>
            </a:r>
            <a:endParaRPr lang="en-CA" dirty="0"/>
          </a:p>
        </p:txBody>
      </p:sp>
      <p:sp>
        <p:nvSpPr>
          <p:cNvPr id="5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9144000" cy="6629400"/>
          </a:xfrm>
          <a:prstGeom prst="rect">
            <a:avLst/>
          </a:prstGeom>
          <a:blipFill>
            <a:blip r:embed="rId2" cstate="email"/>
            <a:stretch>
              <a:fillRect/>
            </a:stretch>
          </a:blipFill>
        </p:spPr>
        <p:txBody>
          <a:bodyPr/>
          <a:lstStyle>
            <a:lvl1pPr>
              <a:defRPr sz="100"/>
            </a:lvl1pPr>
          </a:lstStyle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1524000" y="1447800"/>
            <a:ext cx="6550152" cy="4191000"/>
          </a:xfrm>
          <a:prstGeom prst="rect">
            <a:avLst/>
          </a:prstGeom>
          <a:solidFill>
            <a:schemeClr val="bg1"/>
          </a:solidFill>
        </p:spPr>
        <p:txBody>
          <a:bodyPr lIns="411480" tIns="411480" rIns="411480" bIns="411480"/>
          <a:lstStyle>
            <a:lvl1pPr marL="0" indent="0">
              <a:lnSpc>
                <a:spcPct val="113000"/>
              </a:lnSpc>
              <a:spcAft>
                <a:spcPts val="1200"/>
              </a:spcAft>
              <a:buNone/>
              <a:tabLst/>
              <a:defRPr sz="2800" b="0"/>
            </a:lvl1pPr>
            <a:lvl2pPr>
              <a:buNone/>
              <a:defRPr sz="2400" b="0"/>
            </a:lvl2pPr>
            <a:lvl3pPr>
              <a:buNone/>
              <a:defRPr sz="2400" b="0"/>
            </a:lvl3pPr>
            <a:lvl4pPr>
              <a:buNone/>
              <a:defRPr sz="2400" b="0"/>
            </a:lvl4pPr>
            <a:lvl5pPr>
              <a:buNone/>
              <a:defRPr sz="2400" b="0"/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5257800" y="3048000"/>
            <a:ext cx="2590800" cy="1676400"/>
          </a:xfrm>
          <a:prstGeom prst="rect">
            <a:avLst/>
          </a:prstGeom>
        </p:spPr>
        <p:txBody>
          <a:bodyPr/>
          <a:lstStyle>
            <a:lvl1pPr marL="3175" indent="-3175">
              <a:buNone/>
              <a:defRPr sz="800" baseline="0">
                <a:solidFill>
                  <a:schemeClr val="tx1"/>
                </a:solidFill>
              </a:defRPr>
            </a:lvl1pPr>
          </a:lstStyle>
          <a:p>
            <a:r>
              <a:rPr lang="en-US" sz="1200" dirty="0" smtClean="0"/>
              <a:t>Change</a:t>
            </a:r>
            <a:r>
              <a:rPr lang="en-US" sz="1200" baseline="0" dirty="0" smtClean="0"/>
              <a:t> the background image: right click on image &gt; </a:t>
            </a:r>
            <a:r>
              <a:rPr lang="en-US" sz="1200" b="1" baseline="0" dirty="0" smtClean="0"/>
              <a:t>Bring to Front </a:t>
            </a:r>
            <a:r>
              <a:rPr lang="en-US" sz="1200" baseline="0" dirty="0" smtClean="0"/>
              <a:t>– click on middle </a:t>
            </a:r>
            <a:r>
              <a:rPr lang="en-US" sz="1200" b="1" baseline="0" dirty="0" smtClean="0"/>
              <a:t>icon Insert Picture from File </a:t>
            </a:r>
            <a:r>
              <a:rPr lang="en-US" sz="1200" baseline="0" dirty="0" smtClean="0"/>
              <a:t>&gt; select a desire image &gt; right click on image &gt; </a:t>
            </a:r>
            <a:r>
              <a:rPr lang="en-US" sz="1200" b="1" baseline="0" dirty="0" smtClean="0"/>
              <a:t>Send to Back</a:t>
            </a:r>
            <a:r>
              <a:rPr lang="en-US" sz="1200" baseline="0" dirty="0" smtClean="0"/>
              <a:t>. </a:t>
            </a:r>
          </a:p>
          <a:p>
            <a:r>
              <a:rPr lang="en-US" sz="1200" baseline="0" dirty="0" smtClean="0"/>
              <a:t>Please </a:t>
            </a:r>
            <a:r>
              <a:rPr lang="en-US" sz="1200" b="1" baseline="0" dirty="0" smtClean="0"/>
              <a:t>do not</a:t>
            </a:r>
            <a:r>
              <a:rPr lang="en-US" sz="1200" baseline="0" dirty="0" smtClean="0"/>
              <a:t> move or change size of the Calgary logo!</a:t>
            </a:r>
            <a:endParaRPr lang="en-CA" sz="1200" dirty="0" smtClean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301752" y="-8710"/>
            <a:ext cx="1609344" cy="768096"/>
          </a:xfrm>
          <a:prstGeom prst="rect">
            <a:avLst/>
          </a:prstGeom>
          <a:blipFill>
            <a:blip r:embed="rId3" cstate="screen"/>
            <a:stretch>
              <a:fillRect/>
            </a:stretch>
          </a:blipFill>
        </p:spPr>
        <p:txBody>
          <a:bodyPr vert="horz" wrap="none" lIns="0" tIns="0" rIns="0" bIns="0" anchor="t" anchorCtr="0"/>
          <a:lstStyle>
            <a:lvl1pPr marL="3175" indent="-3175"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B63E6-1595-49DD-946C-2DD7DBDEF40D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June 13, 2016 |  Presentation</a:t>
            </a:r>
            <a:endParaRPr lang="en-CA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01752" y="1219200"/>
            <a:ext cx="3883152" cy="38100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Title content goes here</a:t>
            </a:r>
          </a:p>
        </p:txBody>
      </p:sp>
      <p:sp>
        <p:nvSpPr>
          <p:cNvPr id="6" name="Content Placeholder 11"/>
          <p:cNvSpPr>
            <a:spLocks noGrp="1"/>
          </p:cNvSpPr>
          <p:nvPr>
            <p:ph sz="quarter" idx="15"/>
          </p:nvPr>
        </p:nvSpPr>
        <p:spPr>
          <a:xfrm>
            <a:off x="301752" y="1905000"/>
            <a:ext cx="3886200" cy="4419600"/>
          </a:xfrm>
          <a:prstGeom prst="rect">
            <a:avLst/>
          </a:prstGeom>
        </p:spPr>
        <p:txBody>
          <a:bodyPr/>
          <a:lstStyle>
            <a:lvl1pPr>
              <a:lnSpc>
                <a:spcPct val="113000"/>
              </a:lnSpc>
              <a:buFont typeface="Wingdings" pitchFamily="2" charset="2"/>
              <a:buChar char="§"/>
              <a:defRPr sz="1600">
                <a:solidFill>
                  <a:srgbClr val="000000"/>
                </a:solidFill>
              </a:defRPr>
            </a:lvl1pPr>
            <a:lvl2pPr>
              <a:lnSpc>
                <a:spcPct val="113000"/>
              </a:lnSpc>
              <a:buFont typeface="Wingdings" pitchFamily="2" charset="2"/>
              <a:buChar char="§"/>
              <a:defRPr sz="1600">
                <a:solidFill>
                  <a:srgbClr val="000000"/>
                </a:solidFill>
              </a:defRPr>
            </a:lvl2pPr>
            <a:lvl3pPr>
              <a:lnSpc>
                <a:spcPct val="113000"/>
              </a:lnSpc>
              <a:buFont typeface="Wingdings" pitchFamily="2" charset="2"/>
              <a:buChar char="§"/>
              <a:defRPr sz="1600">
                <a:solidFill>
                  <a:srgbClr val="000000"/>
                </a:solidFill>
              </a:defRPr>
            </a:lvl3pPr>
            <a:lvl4pPr>
              <a:lnSpc>
                <a:spcPct val="113000"/>
              </a:lnSpc>
              <a:buFont typeface="Wingdings" pitchFamily="2" charset="2"/>
              <a:buChar char="§"/>
              <a:defRPr sz="1600">
                <a:solidFill>
                  <a:srgbClr val="000000"/>
                </a:solidFill>
              </a:defRPr>
            </a:lvl4pPr>
            <a:lvl5pPr>
              <a:lnSpc>
                <a:spcPct val="113000"/>
              </a:lnSpc>
              <a:buFont typeface="Wingdings" pitchFamily="2" charset="2"/>
              <a:buChar char="§"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7" name="Content Placeholder 11"/>
          <p:cNvSpPr>
            <a:spLocks noGrp="1"/>
          </p:cNvSpPr>
          <p:nvPr>
            <p:ph sz="quarter" idx="16"/>
          </p:nvPr>
        </p:nvSpPr>
        <p:spPr>
          <a:xfrm>
            <a:off x="4956048" y="1905000"/>
            <a:ext cx="3886200" cy="4419600"/>
          </a:xfrm>
          <a:prstGeom prst="rect">
            <a:avLst/>
          </a:prstGeom>
        </p:spPr>
        <p:txBody>
          <a:bodyPr/>
          <a:lstStyle>
            <a:lvl1pPr>
              <a:lnSpc>
                <a:spcPct val="113000"/>
              </a:lnSpc>
              <a:buFont typeface="Wingdings" pitchFamily="2" charset="2"/>
              <a:buChar char="§"/>
              <a:defRPr sz="1600">
                <a:solidFill>
                  <a:srgbClr val="000000"/>
                </a:solidFill>
              </a:defRPr>
            </a:lvl1pPr>
            <a:lvl2pPr>
              <a:lnSpc>
                <a:spcPct val="113000"/>
              </a:lnSpc>
              <a:buFont typeface="Wingdings" pitchFamily="2" charset="2"/>
              <a:buChar char="§"/>
              <a:defRPr sz="1600">
                <a:solidFill>
                  <a:srgbClr val="000000"/>
                </a:solidFill>
              </a:defRPr>
            </a:lvl2pPr>
            <a:lvl3pPr>
              <a:lnSpc>
                <a:spcPct val="113000"/>
              </a:lnSpc>
              <a:buFont typeface="Wingdings" pitchFamily="2" charset="2"/>
              <a:buChar char="§"/>
              <a:defRPr sz="1600">
                <a:solidFill>
                  <a:srgbClr val="000000"/>
                </a:solidFill>
              </a:defRPr>
            </a:lvl3pPr>
            <a:lvl4pPr>
              <a:lnSpc>
                <a:spcPct val="113000"/>
              </a:lnSpc>
              <a:buFont typeface="Wingdings" pitchFamily="2" charset="2"/>
              <a:buChar char="§"/>
              <a:defRPr sz="1600">
                <a:solidFill>
                  <a:srgbClr val="000000"/>
                </a:solidFill>
              </a:defRPr>
            </a:lvl4pPr>
            <a:lvl5pPr>
              <a:lnSpc>
                <a:spcPct val="113000"/>
              </a:lnSpc>
              <a:buFont typeface="Wingdings" pitchFamily="2" charset="2"/>
              <a:buChar char="§"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4953000" y="1219200"/>
            <a:ext cx="3883152" cy="38100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Title content goes here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Identifi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B63E6-1595-49DD-946C-2DD7DBDEF40D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June 13, 2016 |  Presentation</a:t>
            </a:r>
            <a:endParaRPr lang="en-CA" dirty="0"/>
          </a:p>
        </p:txBody>
      </p:sp>
      <p:sp>
        <p:nvSpPr>
          <p:cNvPr id="5" name="Picture Placeholder 19"/>
          <p:cNvSpPr>
            <a:spLocks noGrp="1"/>
          </p:cNvSpPr>
          <p:nvPr>
            <p:ph type="pic" sz="quarter" idx="20"/>
          </p:nvPr>
        </p:nvSpPr>
        <p:spPr>
          <a:xfrm>
            <a:off x="0" y="-8709"/>
            <a:ext cx="9144000" cy="6638110"/>
          </a:xfrm>
          <a:prstGeom prst="rect">
            <a:avLst/>
          </a:prstGeom>
          <a:blipFill dpi="0" rotWithShape="1">
            <a:blip r:embed="rId2" cstate="screen"/>
            <a:srcRect/>
            <a:stretch>
              <a:fillRect l="-9000" r="-4000"/>
            </a:stretch>
          </a:blipFill>
          <a:effectLst/>
        </p:spPr>
        <p:txBody>
          <a:bodyPr/>
          <a:lstStyle>
            <a:lvl1pPr>
              <a:defRPr sz="100"/>
            </a:lvl1pPr>
          </a:lstStyle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2057400" y="152400"/>
            <a:ext cx="6858000" cy="685800"/>
          </a:xfrm>
          <a:prstGeom prst="rect">
            <a:avLst/>
          </a:prstGeom>
        </p:spPr>
        <p:txBody>
          <a:bodyPr/>
          <a:lstStyle>
            <a:lvl1pPr marL="3175" indent="-3175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sz="1200" dirty="0" smtClean="0"/>
              <a:t>Change</a:t>
            </a:r>
            <a:r>
              <a:rPr lang="en-US" sz="1200" baseline="0" dirty="0" smtClean="0"/>
              <a:t> the background image: right click on image &gt; </a:t>
            </a:r>
            <a:r>
              <a:rPr lang="en-US" sz="1200" b="1" baseline="0" dirty="0" smtClean="0"/>
              <a:t>Bring to Front </a:t>
            </a:r>
            <a:r>
              <a:rPr lang="en-US" sz="1200" baseline="0" dirty="0" smtClean="0"/>
              <a:t>– click on middle </a:t>
            </a:r>
            <a:r>
              <a:rPr lang="en-US" sz="1200" b="1" baseline="0" dirty="0" smtClean="0"/>
              <a:t>icon Insert Picture from File </a:t>
            </a:r>
            <a:r>
              <a:rPr lang="en-US" sz="1200" baseline="0" dirty="0" smtClean="0"/>
              <a:t>&gt; select a desire image &gt; right click on image &gt; </a:t>
            </a:r>
            <a:r>
              <a:rPr lang="en-US" sz="1200" b="1" baseline="0" dirty="0" smtClean="0"/>
              <a:t>Send to Back</a:t>
            </a:r>
            <a:r>
              <a:rPr lang="en-US" sz="1200" baseline="0" dirty="0" smtClean="0"/>
              <a:t>. </a:t>
            </a:r>
          </a:p>
          <a:p>
            <a:r>
              <a:rPr lang="en-US" sz="1200" baseline="0" dirty="0" smtClean="0"/>
              <a:t>Please </a:t>
            </a:r>
            <a:r>
              <a:rPr lang="en-US" sz="1200" b="1" baseline="0" dirty="0" smtClean="0"/>
              <a:t>do not</a:t>
            </a:r>
            <a:r>
              <a:rPr lang="en-US" sz="1200" baseline="0" dirty="0" smtClean="0"/>
              <a:t> move or change size of the Calgary logo!</a:t>
            </a:r>
            <a:endParaRPr lang="en-CA" sz="1200" dirty="0" smtClean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301752" y="-8710"/>
            <a:ext cx="1609344" cy="768096"/>
          </a:xfrm>
          <a:prstGeom prst="rect">
            <a:avLst/>
          </a:prstGeom>
          <a:blipFill>
            <a:blip r:embed="rId3" cstate="screen"/>
            <a:stretch>
              <a:fillRect/>
            </a:stretch>
          </a:blipFill>
        </p:spPr>
        <p:txBody>
          <a:bodyPr vert="horz" wrap="none" lIns="0" tIns="0" rIns="0" bIns="0" anchor="t" anchorCtr="0"/>
          <a:lstStyle>
            <a:lvl1pPr marL="3175" indent="-3175"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9"/>
          </p:nvPr>
        </p:nvSpPr>
        <p:spPr>
          <a:xfrm>
            <a:off x="0" y="4648200"/>
            <a:ext cx="9144000" cy="1984248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>
              <a:buNone/>
              <a:defRPr sz="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524000" y="5029200"/>
            <a:ext cx="7239000" cy="1371600"/>
          </a:xfrm>
        </p:spPr>
        <p:txBody>
          <a:bodyPr lIns="0" tIns="0" rIns="91440" bIns="0" anchor="t" anchorCtr="0">
            <a:noAutofit/>
          </a:bodyPr>
          <a:lstStyle>
            <a:lvl1pPr algn="l">
              <a:defRPr sz="28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Type title of presentation</a:t>
            </a:r>
            <a:endParaRPr lang="en-CA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524000" y="5468112"/>
            <a:ext cx="7239000" cy="990600"/>
          </a:xfrm>
          <a:prstGeom prst="rect">
            <a:avLst/>
          </a:prstGeom>
        </p:spPr>
        <p:txBody>
          <a:bodyPr lIns="0" tIns="0" rIns="0" bIns="91440">
            <a:noAutofit/>
          </a:bodyPr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Type subtitle of presentation here</a:t>
            </a:r>
            <a:endParaRPr lang="en-CA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B63E6-1595-49DD-946C-2DD7DBDEF40D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June 13, 2016 |  Presentation</a:t>
            </a:r>
            <a:endParaRPr lang="en-CA" dirty="0"/>
          </a:p>
        </p:txBody>
      </p:sp>
      <p:sp>
        <p:nvSpPr>
          <p:cNvPr id="5" name="Picture Placeholder 19"/>
          <p:cNvSpPr>
            <a:spLocks noGrp="1"/>
          </p:cNvSpPr>
          <p:nvPr>
            <p:ph type="pic" sz="quarter" idx="20"/>
          </p:nvPr>
        </p:nvSpPr>
        <p:spPr>
          <a:xfrm>
            <a:off x="0" y="-8709"/>
            <a:ext cx="9144000" cy="6638110"/>
          </a:xfrm>
          <a:prstGeom prst="rect">
            <a:avLst/>
          </a:prstGeom>
          <a:blipFill dpi="0" rotWithShape="1">
            <a:blip r:embed="rId2" cstate="screen"/>
            <a:srcRect/>
            <a:stretch>
              <a:fillRect l="-9000" r="-4000"/>
            </a:stretch>
          </a:blipFill>
          <a:effectLst/>
        </p:spPr>
        <p:txBody>
          <a:bodyPr/>
          <a:lstStyle>
            <a:lvl1pPr>
              <a:defRPr sz="100"/>
            </a:lvl1pPr>
          </a:lstStyle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2057400" y="152400"/>
            <a:ext cx="6858000" cy="685800"/>
          </a:xfrm>
          <a:prstGeom prst="rect">
            <a:avLst/>
          </a:prstGeom>
        </p:spPr>
        <p:txBody>
          <a:bodyPr/>
          <a:lstStyle>
            <a:lvl1pPr marL="3175" indent="-3175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sz="1200" dirty="0" smtClean="0"/>
              <a:t>Change</a:t>
            </a:r>
            <a:r>
              <a:rPr lang="en-US" sz="1200" baseline="0" dirty="0" smtClean="0"/>
              <a:t> the background image: right click on image &gt; </a:t>
            </a:r>
            <a:r>
              <a:rPr lang="en-US" sz="1200" b="1" baseline="0" dirty="0" smtClean="0"/>
              <a:t>Bring to Front </a:t>
            </a:r>
            <a:r>
              <a:rPr lang="en-US" sz="1200" baseline="0" dirty="0" smtClean="0"/>
              <a:t>– click on middle </a:t>
            </a:r>
            <a:r>
              <a:rPr lang="en-US" sz="1200" b="1" baseline="0" dirty="0" smtClean="0"/>
              <a:t>icon Insert Picture from File </a:t>
            </a:r>
            <a:r>
              <a:rPr lang="en-US" sz="1200" baseline="0" dirty="0" smtClean="0"/>
              <a:t>&gt; select a desire image &gt; right click on image &gt; </a:t>
            </a:r>
            <a:r>
              <a:rPr lang="en-US" sz="1200" b="1" baseline="0" dirty="0" smtClean="0"/>
              <a:t>Send to Back</a:t>
            </a:r>
            <a:r>
              <a:rPr lang="en-US" sz="1200" baseline="0" dirty="0" smtClean="0"/>
              <a:t>. </a:t>
            </a:r>
          </a:p>
          <a:p>
            <a:r>
              <a:rPr lang="en-US" sz="1200" baseline="0" dirty="0" smtClean="0"/>
              <a:t>Please </a:t>
            </a:r>
            <a:r>
              <a:rPr lang="en-US" sz="1200" b="1" baseline="0" dirty="0" smtClean="0"/>
              <a:t>do not</a:t>
            </a:r>
            <a:r>
              <a:rPr lang="en-US" sz="1200" baseline="0" dirty="0" smtClean="0"/>
              <a:t> move or change size of the Calgary logo!</a:t>
            </a:r>
            <a:endParaRPr lang="en-CA" sz="1200" dirty="0" smtClean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301752" y="-8710"/>
            <a:ext cx="1609344" cy="768096"/>
          </a:xfrm>
          <a:prstGeom prst="rect">
            <a:avLst/>
          </a:prstGeom>
          <a:blipFill>
            <a:blip r:embed="rId3" cstate="screen"/>
            <a:stretch>
              <a:fillRect/>
            </a:stretch>
          </a:blipFill>
        </p:spPr>
        <p:txBody>
          <a:bodyPr vert="horz" wrap="none" lIns="0" tIns="0" rIns="0" bIns="0" anchor="t" anchorCtr="0"/>
          <a:lstStyle>
            <a:lvl1pPr marL="3175" indent="-3175"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9"/>
          </p:nvPr>
        </p:nvSpPr>
        <p:spPr>
          <a:xfrm>
            <a:off x="0" y="4648200"/>
            <a:ext cx="9144000" cy="1984248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buNone/>
              <a:defRPr sz="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524000" y="5029200"/>
            <a:ext cx="7239000" cy="1371600"/>
          </a:xfrm>
        </p:spPr>
        <p:txBody>
          <a:bodyPr lIns="0" tIns="0" rIns="91440" bIns="0" anchor="t" anchorCtr="0">
            <a:noAutofit/>
          </a:bodyPr>
          <a:lstStyle>
            <a:lvl1pPr algn="l">
              <a:defRPr sz="28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Type title of presentation</a:t>
            </a:r>
            <a:endParaRPr lang="en-CA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524000" y="5468112"/>
            <a:ext cx="7239000" cy="990600"/>
          </a:xfrm>
          <a:prstGeom prst="rect">
            <a:avLst/>
          </a:prstGeom>
        </p:spPr>
        <p:txBody>
          <a:bodyPr lIns="0" tIns="0" rIns="0" bIns="91440">
            <a:noAutofit/>
          </a:bodyPr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Type subtitle of presentation here</a:t>
            </a:r>
            <a:endParaRPr lang="en-CA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B63E6-1595-49DD-946C-2DD7DBDEF40D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June 13, 2016 |  Presentation</a:t>
            </a:r>
            <a:endParaRPr lang="en-CA" dirty="0"/>
          </a:p>
        </p:txBody>
      </p:sp>
      <p:sp>
        <p:nvSpPr>
          <p:cNvPr id="5" name="Content Placeholder 11"/>
          <p:cNvSpPr>
            <a:spLocks noGrp="1"/>
          </p:cNvSpPr>
          <p:nvPr>
            <p:ph sz="quarter" idx="17"/>
          </p:nvPr>
        </p:nvSpPr>
        <p:spPr>
          <a:xfrm>
            <a:off x="1793964" y="1828800"/>
            <a:ext cx="7045236" cy="4191000"/>
          </a:xfrm>
          <a:prstGeom prst="rect">
            <a:avLst/>
          </a:prstGeom>
        </p:spPr>
        <p:txBody>
          <a:bodyPr/>
          <a:lstStyle>
            <a:lvl1pPr marL="400050" indent="-400050">
              <a:lnSpc>
                <a:spcPct val="113000"/>
              </a:lnSpc>
              <a:buFont typeface="+mj-lt"/>
              <a:buAutoNum type="romanUcPeriod"/>
              <a:defRPr sz="2000">
                <a:solidFill>
                  <a:srgbClr val="000000"/>
                </a:solidFill>
              </a:defRPr>
            </a:lvl1pPr>
            <a:lvl2pPr marL="804863" indent="-402336">
              <a:lnSpc>
                <a:spcPct val="113000"/>
              </a:lnSpc>
              <a:buFont typeface="+mj-lt"/>
              <a:buAutoNum type="romanLcPeriod"/>
              <a:defRPr sz="2000">
                <a:solidFill>
                  <a:srgbClr val="000000"/>
                </a:solidFill>
              </a:defRPr>
            </a:lvl2pPr>
            <a:lvl3pPr marL="1143000" indent="-402336">
              <a:lnSpc>
                <a:spcPct val="113000"/>
              </a:lnSpc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lvl3pPr>
            <a:lvl4pPr marL="1600200" indent="-402336">
              <a:lnSpc>
                <a:spcPct val="113000"/>
              </a:lnSpc>
              <a:defRPr sz="2000">
                <a:solidFill>
                  <a:srgbClr val="000000"/>
                </a:solidFill>
              </a:defRPr>
            </a:lvl4pPr>
            <a:lvl5pPr marL="2006600" indent="-402336">
              <a:lnSpc>
                <a:spcPct val="113000"/>
              </a:lnSpc>
              <a:defRPr sz="20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B63E6-1595-49DD-946C-2DD7DBDEF40D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June 13, 2016 |  Presentation</a:t>
            </a:r>
            <a:endParaRPr lang="en-CA" dirty="0"/>
          </a:p>
        </p:txBody>
      </p:sp>
      <p:sp>
        <p:nvSpPr>
          <p:cNvPr id="5" name="Content Placeholder 11"/>
          <p:cNvSpPr>
            <a:spLocks noGrp="1"/>
          </p:cNvSpPr>
          <p:nvPr>
            <p:ph sz="quarter" idx="17"/>
          </p:nvPr>
        </p:nvSpPr>
        <p:spPr>
          <a:xfrm>
            <a:off x="2286000" y="1828800"/>
            <a:ext cx="6553200" cy="4191000"/>
          </a:xfrm>
          <a:prstGeom prst="rect">
            <a:avLst/>
          </a:prstGeom>
        </p:spPr>
        <p:txBody>
          <a:bodyPr lIns="0" tIns="0" bIns="0"/>
          <a:lstStyle>
            <a:lvl1pPr marL="0" indent="0">
              <a:lnSpc>
                <a:spcPct val="113000"/>
              </a:lnSpc>
              <a:spcAft>
                <a:spcPts val="1000"/>
              </a:spcAft>
              <a:buFont typeface="+mj-lt"/>
              <a:buNone/>
              <a:defRPr sz="2000">
                <a:solidFill>
                  <a:srgbClr val="000000"/>
                </a:solidFill>
              </a:defRPr>
            </a:lvl1pPr>
            <a:lvl2pPr marL="1028700" indent="-571500">
              <a:buFont typeface="+mj-lt"/>
              <a:buAutoNum type="romanLcPeriod"/>
              <a:defRPr sz="2400"/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BB63E6-1595-49DD-946C-2DD7DBDEF40D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301752" y="6629400"/>
            <a:ext cx="7470648" cy="227755"/>
          </a:xfrm>
          <a:prstGeom prst="rect">
            <a:avLst/>
          </a:prstGeom>
        </p:spPr>
        <p:txBody>
          <a:bodyPr wrap="square" lIns="0" tIns="27432" rIns="0">
            <a:spAutoFit/>
          </a:bodyPr>
          <a:lstStyle/>
          <a:p>
            <a:r>
              <a:rPr lang="en-CA" sz="1000" dirty="0" smtClean="0">
                <a:solidFill>
                  <a:schemeClr val="bg1"/>
                </a:solidFill>
              </a:rPr>
              <a:t>June 13, 2016 |  Presentation</a:t>
            </a:r>
            <a:endParaRPr lang="en-CA" sz="10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9144000" cy="662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B63E6-1595-49DD-946C-2DD7DBDEF40D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June 13, 2016 |  Presentation</a:t>
            </a:r>
            <a:endParaRPr lang="en-CA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286000" y="4953001"/>
            <a:ext cx="6477000" cy="1371600"/>
          </a:xfrm>
          <a:prstGeom prst="rect">
            <a:avLst/>
          </a:prstGeom>
        </p:spPr>
        <p:txBody>
          <a:bodyPr lIns="0" tIns="0" rIns="0" bIns="0" numCol="2" spcCol="365760" anchor="t" anchorCtr="0">
            <a:noAutofit/>
          </a:bodyPr>
          <a:lstStyle>
            <a:lvl1pPr marL="0" indent="0">
              <a:lnSpc>
                <a:spcPct val="114000"/>
              </a:lnSpc>
              <a:buSzPct val="200000"/>
              <a:buFont typeface="+mj-lt"/>
              <a:buNone/>
              <a:tabLst/>
              <a:defRPr sz="1600" baseline="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Body copy goes, Body copy goes, Body copy goes, Body copy goes, Body copy goes, Body copy goes, Body copy goes, </a:t>
            </a:r>
            <a:r>
              <a:rPr lang="en-US" dirty="0" err="1" smtClean="0"/>
              <a:t>dsc</a:t>
            </a:r>
            <a:r>
              <a:rPr lang="en-US" dirty="0" smtClean="0"/>
              <a:t> Body copy goes, Body copy goes, Body copy goes, Body copy goes, Body copy goes, Body copy goes, Body copy goes, Body copy goes, Body copy goes, Body copy goes</a:t>
            </a:r>
          </a:p>
        </p:txBody>
      </p:sp>
      <p:sp>
        <p:nvSpPr>
          <p:cNvPr id="6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0" y="2438400"/>
            <a:ext cx="9144000" cy="2057400"/>
          </a:xfrm>
          <a:prstGeom prst="rect">
            <a:avLst/>
          </a:prstGeom>
          <a:blipFill>
            <a:blip r:embed="rId2" cstate="email"/>
            <a:stretch>
              <a:fillRect/>
            </a:stretch>
          </a:blipFill>
        </p:spPr>
        <p:txBody>
          <a:bodyPr/>
          <a:lstStyle>
            <a:lvl1pPr>
              <a:defRPr sz="100"/>
            </a:lvl1pPr>
          </a:lstStyle>
          <a:p>
            <a:r>
              <a:rPr lang="en-US" smtClean="0"/>
              <a:t>Click icon to add picture</a:t>
            </a:r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B63E6-1595-49DD-946C-2DD7DBDEF40D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June 13, 2016 |  Presentation</a:t>
            </a:r>
            <a:endParaRPr lang="en-CA" dirty="0"/>
          </a:p>
        </p:txBody>
      </p:sp>
      <p:sp>
        <p:nvSpPr>
          <p:cNvPr id="5" name="Picture Placeholder 18"/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9144000" cy="6629400"/>
          </a:xfrm>
          <a:prstGeom prst="rect">
            <a:avLst/>
          </a:prstGeom>
          <a:blipFill>
            <a:blip r:embed="rId2" cstate="email"/>
            <a:stretch>
              <a:fillRect/>
            </a:stretch>
          </a:blipFill>
        </p:spPr>
        <p:txBody>
          <a:bodyPr/>
          <a:lstStyle>
            <a:lvl1pPr>
              <a:defRPr sz="100"/>
            </a:lvl1pPr>
          </a:lstStyle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9"/>
          </p:nvPr>
        </p:nvSpPr>
        <p:spPr>
          <a:xfrm>
            <a:off x="0" y="2438400"/>
            <a:ext cx="9144000" cy="1984248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buNone/>
              <a:defRPr sz="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5943600" y="533400"/>
            <a:ext cx="2743200" cy="1447800"/>
          </a:xfrm>
          <a:prstGeom prst="rect">
            <a:avLst/>
          </a:prstGeom>
        </p:spPr>
        <p:txBody>
          <a:bodyPr/>
          <a:lstStyle>
            <a:lvl1pPr marL="3175" indent="-3175">
              <a:buNone/>
              <a:defRPr sz="800">
                <a:solidFill>
                  <a:srgbClr val="002060"/>
                </a:solidFill>
              </a:defRPr>
            </a:lvl1pPr>
          </a:lstStyle>
          <a:p>
            <a:r>
              <a:rPr lang="en-US" sz="1200" dirty="0" smtClean="0"/>
              <a:t>Change</a:t>
            </a:r>
            <a:r>
              <a:rPr lang="en-US" sz="1200" baseline="0" dirty="0" smtClean="0"/>
              <a:t> the background image: right click on image &gt; </a:t>
            </a:r>
            <a:r>
              <a:rPr lang="en-US" sz="1200" b="1" baseline="0" dirty="0" smtClean="0"/>
              <a:t>Bring to Front </a:t>
            </a:r>
            <a:r>
              <a:rPr lang="en-US" sz="1200" baseline="0" dirty="0" smtClean="0"/>
              <a:t>– click on middle </a:t>
            </a:r>
            <a:r>
              <a:rPr lang="en-US" sz="1200" b="1" baseline="0" dirty="0" smtClean="0"/>
              <a:t>icon Insert Picture from File </a:t>
            </a:r>
            <a:r>
              <a:rPr lang="en-US" sz="1200" baseline="0" dirty="0" smtClean="0"/>
              <a:t>&gt; select a desire image &gt; right click on image &gt; </a:t>
            </a:r>
            <a:r>
              <a:rPr lang="en-US" sz="1200" b="1" baseline="0" dirty="0" smtClean="0"/>
              <a:t>Send to Back</a:t>
            </a:r>
            <a:r>
              <a:rPr lang="en-US" sz="1200" baseline="0" dirty="0" smtClean="0"/>
              <a:t>. </a:t>
            </a:r>
          </a:p>
          <a:p>
            <a:r>
              <a:rPr lang="en-US" sz="1200" baseline="0" dirty="0" smtClean="0"/>
              <a:t>Please </a:t>
            </a:r>
            <a:r>
              <a:rPr lang="en-US" sz="1200" b="1" baseline="0" dirty="0" smtClean="0"/>
              <a:t>do not</a:t>
            </a:r>
            <a:r>
              <a:rPr lang="en-US" sz="1200" baseline="0" dirty="0" smtClean="0"/>
              <a:t> move or change size of the Calgary logo!</a:t>
            </a:r>
            <a:endParaRPr lang="en-CA" sz="1200" dirty="0" smtClean="0"/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23" hasCustomPrompt="1"/>
          </p:nvPr>
        </p:nvSpPr>
        <p:spPr>
          <a:xfrm>
            <a:off x="1527048" y="2798064"/>
            <a:ext cx="7159752" cy="1240536"/>
          </a:xfrm>
          <a:prstGeom prst="rect">
            <a:avLst/>
          </a:prstGeom>
        </p:spPr>
        <p:txBody>
          <a:bodyPr lIns="0" tIns="0" bIns="0"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800" b="0">
                <a:solidFill>
                  <a:schemeClr val="accent1"/>
                </a:solidFill>
              </a:defRPr>
            </a:lvl1pPr>
            <a:lvl2pPr>
              <a:buNone/>
              <a:defRPr sz="2400" b="1"/>
            </a:lvl2pPr>
            <a:lvl3pPr>
              <a:buNone/>
              <a:defRPr sz="2400" b="1"/>
            </a:lvl3pPr>
            <a:lvl4pPr>
              <a:buNone/>
              <a:defRPr sz="2400" b="1"/>
            </a:lvl4pPr>
            <a:lvl5pPr>
              <a:buNone/>
              <a:defRPr sz="2400" b="1"/>
            </a:lvl5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Section divider</a:t>
            </a:r>
            <a:endParaRPr lang="en-CA" dirty="0" smtClean="0"/>
          </a:p>
          <a:p>
            <a:pPr lvl="0"/>
            <a:endParaRPr lang="en-CA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301752" y="-8710"/>
            <a:ext cx="1609344" cy="768096"/>
          </a:xfrm>
          <a:prstGeom prst="rect">
            <a:avLst/>
          </a:prstGeom>
          <a:blipFill>
            <a:blip r:embed="rId3" cstate="screen"/>
            <a:stretch>
              <a:fillRect/>
            </a:stretch>
          </a:blipFill>
        </p:spPr>
        <p:txBody>
          <a:bodyPr vert="horz" wrap="none" lIns="0" tIns="0" rIns="0" bIns="0" anchor="t" anchorCtr="0"/>
          <a:lstStyle>
            <a:lvl1pPr marL="3175" indent="-3175"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>
          <a:xfrm>
            <a:off x="1524000" y="3236976"/>
            <a:ext cx="7162800" cy="1106424"/>
          </a:xfrm>
          <a:prstGeom prst="rect">
            <a:avLst/>
          </a:prstGeom>
        </p:spPr>
        <p:txBody>
          <a:bodyPr lIns="0" tIns="0" rIns="91440" bIns="0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B63E6-1595-49DD-946C-2DD7DBDEF40D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June 13, 2016 |  Presentation</a:t>
            </a:r>
            <a:endParaRPr lang="en-CA" dirty="0"/>
          </a:p>
        </p:txBody>
      </p:sp>
      <p:sp>
        <p:nvSpPr>
          <p:cNvPr id="5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144000" cy="4495800"/>
          </a:xfrm>
          <a:prstGeom prst="rect">
            <a:avLst/>
          </a:prstGeom>
          <a:blipFill>
            <a:blip r:embed="rId2" cstate="email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527048" y="4727448"/>
            <a:ext cx="7159752" cy="533400"/>
          </a:xfrm>
        </p:spPr>
        <p:txBody>
          <a:bodyPr lIns="0" tIns="0" rIns="91440" bIns="0" anchor="t" anchorCtr="0">
            <a:normAutofit/>
          </a:bodyPr>
          <a:lstStyle>
            <a:lvl1pPr algn="l">
              <a:defRPr sz="2800" b="0" baseline="0">
                <a:solidFill>
                  <a:srgbClr val="C8102E"/>
                </a:solidFill>
              </a:defRPr>
            </a:lvl1pPr>
          </a:lstStyle>
          <a:p>
            <a:r>
              <a:rPr lang="en-US" dirty="0" smtClean="0"/>
              <a:t>Title goes here</a:t>
            </a:r>
            <a:endParaRPr lang="en-CA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301752" y="-8710"/>
            <a:ext cx="1609344" cy="768096"/>
          </a:xfrm>
          <a:prstGeom prst="rect">
            <a:avLst/>
          </a:prstGeom>
          <a:blipFill>
            <a:blip r:embed="rId3" cstate="screen"/>
            <a:stretch>
              <a:fillRect/>
            </a:stretch>
          </a:blipFill>
        </p:spPr>
        <p:txBody>
          <a:bodyPr vert="horz" wrap="none" lIns="0" tIns="0" rIns="0" bIns="0" anchor="t" anchorCtr="0"/>
          <a:lstStyle>
            <a:lvl1pPr marL="3175" indent="-3175"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1527048" y="5166360"/>
            <a:ext cx="7159752" cy="1219200"/>
          </a:xfrm>
          <a:prstGeom prst="rect">
            <a:avLst/>
          </a:prstGeom>
        </p:spPr>
        <p:txBody>
          <a:bodyPr lIns="0" tIns="0" rIns="91440" bIns="0" numCol="1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Body copy goes here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5B6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822960" rtlCol="0" anchor="b" anchorCtr="0">
            <a:normAutofit fontScale="62500" lnSpcReduction="20000"/>
          </a:bodyPr>
          <a:lstStyle/>
          <a:p>
            <a:pPr algn="ctr"/>
            <a:endParaRPr lang="en-CA" dirty="0"/>
          </a:p>
        </p:txBody>
      </p:sp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2286000" y="411480"/>
            <a:ext cx="5638800" cy="5334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8458200" y="6629400"/>
            <a:ext cx="609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2BB63E6-1595-49DD-946C-2DD7DBDEF40D}" type="slidenum">
              <a:rPr lang="en-CA" smtClean="0"/>
              <a:pPr/>
              <a:t>‹#›</a:t>
            </a:fld>
            <a:endParaRPr lang="en-CA" dirty="0"/>
          </a:p>
        </p:txBody>
      </p:sp>
      <p:pic>
        <p:nvPicPr>
          <p:cNvPr id="7" name="Picture 6" descr="COC_L2_CMYK.jpg"/>
          <p:cNvPicPr>
            <a:picLocks/>
          </p:cNvPicPr>
          <p:nvPr/>
        </p:nvPicPr>
        <p:blipFill>
          <a:blip r:embed="rId21" cstate="screen"/>
          <a:stretch>
            <a:fillRect/>
          </a:stretch>
        </p:blipFill>
        <p:spPr>
          <a:xfrm>
            <a:off x="304799" y="0"/>
            <a:ext cx="1600200" cy="759206"/>
          </a:xfrm>
          <a:prstGeom prst="rect">
            <a:avLst/>
          </a:prstGeom>
          <a:blipFill>
            <a:blip r:embed="rId22" cstate="screen"/>
            <a:stretch>
              <a:fillRect/>
            </a:stretch>
          </a:blipFill>
        </p:spPr>
      </p:pic>
      <p:sp>
        <p:nvSpPr>
          <p:cNvPr id="8" name="TextBox 7"/>
          <p:cNvSpPr txBox="1"/>
          <p:nvPr/>
        </p:nvSpPr>
        <p:spPr>
          <a:xfrm>
            <a:off x="7924800" y="6666756"/>
            <a:ext cx="609600" cy="153888"/>
          </a:xfrm>
          <a:prstGeom prst="rect">
            <a:avLst/>
          </a:prstGeom>
          <a:noFill/>
        </p:spPr>
        <p:txBody>
          <a:bodyPr wrap="square" lIns="0" tIns="0" bIns="0" rtlCol="0" anchor="ctr" anchorCtr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V05</a:t>
            </a:r>
            <a:endParaRPr lang="en-CA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04798" y="6629400"/>
            <a:ext cx="7467601" cy="22860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CA" dirty="0" smtClean="0"/>
              <a:t>June 13, 2016 |  Presentation</a:t>
            </a:r>
            <a:endParaRPr lang="en-CA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0" r:id="rId1"/>
    <p:sldLayoutId id="2147484073" r:id="rId2"/>
    <p:sldLayoutId id="2147484074" r:id="rId3"/>
    <p:sldLayoutId id="2147484091" r:id="rId4"/>
    <p:sldLayoutId id="2147484092" r:id="rId5"/>
    <p:sldLayoutId id="2147484070" r:id="rId6"/>
    <p:sldLayoutId id="2147484093" r:id="rId7"/>
    <p:sldLayoutId id="2147484076" r:id="rId8"/>
    <p:sldLayoutId id="2147484080" r:id="rId9"/>
    <p:sldLayoutId id="2147484081" r:id="rId10"/>
    <p:sldLayoutId id="2147484094" r:id="rId11"/>
    <p:sldLayoutId id="2147484095" r:id="rId12"/>
    <p:sldLayoutId id="2147484096" r:id="rId13"/>
    <p:sldLayoutId id="2147484085" r:id="rId14"/>
    <p:sldLayoutId id="2147484097" r:id="rId15"/>
    <p:sldLayoutId id="2147484087" r:id="rId16"/>
    <p:sldLayoutId id="2147484088" r:id="rId17"/>
    <p:sldLayoutId id="2147484098" r:id="rId18"/>
    <p:sldLayoutId id="2147484041" r:id="rId19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8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3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calgary.ca/</a:t>
            </a:r>
            <a:r>
              <a:rPr lang="en-CA" dirty="0" err="1" smtClean="0"/>
              <a:t>CountryHillsWidening</a:t>
            </a:r>
            <a:r>
              <a:rPr lang="en-CA" dirty="0" smtClean="0"/>
              <a:t>  │   calgary.ca/128AveNE  │ contact 311</a:t>
            </a:r>
            <a:endParaRPr lang="en-CA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763" y="943159"/>
            <a:ext cx="8001000" cy="5502467"/>
          </a:xfrm>
          <a:prstGeom prst="rect">
            <a:avLst/>
          </a:prstGeom>
        </p:spPr>
      </p:pic>
      <p:pic>
        <p:nvPicPr>
          <p:cNvPr id="2" name="Slid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0" y="228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29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calgary.ca/</a:t>
            </a:r>
            <a:r>
              <a:rPr lang="en-CA" dirty="0" err="1" smtClean="0"/>
              <a:t>CountryHillsWidening</a:t>
            </a:r>
            <a:r>
              <a:rPr lang="en-CA" dirty="0" smtClean="0"/>
              <a:t>  │   calgary.ca/128AveNE  │ contact 311</a:t>
            </a:r>
            <a:endParaRPr lang="en-CA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899189"/>
            <a:ext cx="7848600" cy="5590407"/>
          </a:xfrm>
          <a:prstGeom prst="rect">
            <a:avLst/>
          </a:prstGeom>
        </p:spPr>
      </p:pic>
      <p:pic>
        <p:nvPicPr>
          <p:cNvPr id="4" name="Slid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3400" y="37208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67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7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calgary.ca/</a:t>
            </a:r>
            <a:r>
              <a:rPr lang="en-CA" dirty="0" err="1" smtClean="0"/>
              <a:t>CountryHillsWidening</a:t>
            </a:r>
            <a:r>
              <a:rPr lang="en-CA" dirty="0" smtClean="0"/>
              <a:t>  │   calgary.ca/128AveNE  │ contact 311</a:t>
            </a:r>
            <a:endParaRPr lang="en-CA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836020"/>
            <a:ext cx="8915400" cy="5716745"/>
          </a:xfrm>
          <a:prstGeom prst="rect">
            <a:avLst/>
          </a:prstGeom>
        </p:spPr>
      </p:pic>
      <p:pic>
        <p:nvPicPr>
          <p:cNvPr id="2" name="Slide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8600" y="45458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59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calgary.ca/</a:t>
            </a:r>
            <a:r>
              <a:rPr lang="en-CA" dirty="0" err="1" smtClean="0"/>
              <a:t>CountryHillsWidening</a:t>
            </a:r>
            <a:r>
              <a:rPr lang="en-CA" dirty="0" smtClean="0"/>
              <a:t>  │   calgary.ca/128AveNE  │ contact 311</a:t>
            </a:r>
            <a:endParaRPr lang="en-CA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752" y="914400"/>
            <a:ext cx="8305800" cy="5586389"/>
          </a:xfrm>
          <a:prstGeom prst="rect">
            <a:avLst/>
          </a:prstGeom>
        </p:spPr>
      </p:pic>
      <p:pic>
        <p:nvPicPr>
          <p:cNvPr id="2" name="Slide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24800" y="45458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80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calgary.ca/</a:t>
            </a:r>
            <a:r>
              <a:rPr lang="en-CA" dirty="0" err="1" smtClean="0"/>
              <a:t>CountryHillsWidening</a:t>
            </a:r>
            <a:r>
              <a:rPr lang="en-CA" dirty="0" smtClean="0"/>
              <a:t>  │   calgary.ca/128AveNE  │ contact 311</a:t>
            </a:r>
            <a:endParaRPr lang="en-CA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883835"/>
            <a:ext cx="8153400" cy="5621116"/>
          </a:xfrm>
          <a:prstGeom prst="rect">
            <a:avLst/>
          </a:prstGeom>
        </p:spPr>
      </p:pic>
      <p:pic>
        <p:nvPicPr>
          <p:cNvPr id="4" name="Slide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45458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08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calgary.ca/</a:t>
            </a:r>
            <a:r>
              <a:rPr lang="en-CA" dirty="0" err="1" smtClean="0"/>
              <a:t>CountryHillsWidening</a:t>
            </a:r>
            <a:r>
              <a:rPr lang="en-CA" dirty="0" smtClean="0"/>
              <a:t>  │   calgary.ca/128AveNE  │ contact 311</a:t>
            </a:r>
            <a:endParaRPr lang="en-CA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847" y="918122"/>
            <a:ext cx="8458200" cy="5711278"/>
          </a:xfrm>
          <a:prstGeom prst="rect">
            <a:avLst/>
          </a:prstGeom>
        </p:spPr>
      </p:pic>
      <p:pic>
        <p:nvPicPr>
          <p:cNvPr id="4" name="Slide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45458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39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calgary.ca/</a:t>
            </a:r>
            <a:r>
              <a:rPr lang="en-CA" dirty="0" err="1" smtClean="0"/>
              <a:t>CountryHillsWidening</a:t>
            </a:r>
            <a:r>
              <a:rPr lang="en-CA" dirty="0" smtClean="0"/>
              <a:t>  │   calgary.ca/128AveNE  │ contact 311</a:t>
            </a:r>
            <a:endParaRPr lang="en-CA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851285"/>
            <a:ext cx="8839200" cy="5762073"/>
          </a:xfrm>
          <a:prstGeom prst="rect">
            <a:avLst/>
          </a:prstGeom>
        </p:spPr>
      </p:pic>
      <p:pic>
        <p:nvPicPr>
          <p:cNvPr id="4" name="Slide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34813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17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2016-1185 Visual Identity Development_Corporate PPT_June 21">
  <a:themeElements>
    <a:clrScheme name="2015-Corporate">
      <a:dk1>
        <a:srgbClr val="4B4F55"/>
      </a:dk1>
      <a:lt1>
        <a:sysClr val="window" lastClr="FFFFFF"/>
      </a:lt1>
      <a:dk2>
        <a:srgbClr val="4B4F55"/>
      </a:dk2>
      <a:lt2>
        <a:srgbClr val="DBE9ED"/>
      </a:lt2>
      <a:accent1>
        <a:srgbClr val="C8102E"/>
      </a:accent1>
      <a:accent2>
        <a:srgbClr val="FFB25B"/>
      </a:accent2>
      <a:accent3>
        <a:srgbClr val="F9E547"/>
      </a:accent3>
      <a:accent4>
        <a:srgbClr val="B7DD79"/>
      </a:accent4>
      <a:accent5>
        <a:srgbClr val="A2789C"/>
      </a:accent5>
      <a:accent6>
        <a:srgbClr val="A3C7D2"/>
      </a:accent6>
      <a:hlink>
        <a:srgbClr val="009CDE"/>
      </a:hlink>
      <a:folHlink>
        <a:srgbClr val="6BA4B8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myCity Template" ma:contentTypeID="0x010100A96AFE4B55E84A6CB54E626B2AC8961A0200244D879F8A5F4A4B9839F2342773494F" ma:contentTypeVersion="3" ma:contentTypeDescription="myCity Template" ma:contentTypeScope="" ma:versionID="8842105982fb17e5cf2ba4d2ea5ce748">
  <xsd:schema xmlns:xsd="http://www.w3.org/2001/XMLSchema" xmlns:p="http://schemas.microsoft.com/office/2006/metadata/properties" xmlns:ns1="http://schemas.microsoft.com/sharepoint/v3" xmlns:ns2="400FA6B0-C000-40E3-89A7-1DA77C11B87E" xmlns:ns3="http://schemas.microsoft.com/sharepoint/v3/fields" targetNamespace="http://schemas.microsoft.com/office/2006/metadata/properties" ma:root="true" ma:fieldsID="1469235d863ccd615a5bddc7c33860c5" ns1:_="" ns2:_="" ns3:_="">
    <xsd:import namespace="http://schemas.microsoft.com/sharepoint/v3"/>
    <xsd:import namespace="400FA6B0-C000-40E3-89A7-1DA77C11B87E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1:Comments" minOccurs="0"/>
                <xsd:element ref="ns2:IsPopular" minOccurs="0"/>
                <xsd:element ref="ns2:OeeDocNumber" minOccurs="0"/>
                <xsd:element ref="ns3:BusinessUnitRef" minOccurs="0"/>
                <xsd:element ref="ns3:DepartmentRef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Comments" ma:index="8" nillable="true" ma:displayName="Comments" ma:internalName="Comments">
      <xsd:simpleType>
        <xsd:restriction base="dms:Note"/>
      </xsd:simpleType>
    </xsd:element>
  </xsd:schema>
  <xsd:schema xmlns:xsd="http://www.w3.org/2001/XMLSchema" xmlns:dms="http://schemas.microsoft.com/office/2006/documentManagement/types" targetNamespace="400FA6B0-C000-40E3-89A7-1DA77C11B87E" elementFormDefault="qualified">
    <xsd:import namespace="http://schemas.microsoft.com/office/2006/documentManagement/types"/>
    <xsd:element name="IsPopular" ma:index="9" nillable="true" ma:displayName="Is Popular" ma:internalName="IsPopular">
      <xsd:simpleType>
        <xsd:restriction base="dms:Boolean"/>
      </xsd:simpleType>
    </xsd:element>
    <xsd:element name="OeeDocNumber" ma:index="10" nillable="true" ma:displayName="Template Number" ma:internalName="OeeDocNumber">
      <xsd:simpleType>
        <xsd:restriction base="dms:Text"/>
      </xsd:simpleType>
    </xsd:element>
  </xsd:schema>
  <xsd:schema xmlns:xsd="http://www.w3.org/2001/XMLSchema" xmlns:dms="http://schemas.microsoft.com/office/2006/documentManagement/types" targetNamespace="http://schemas.microsoft.com/sharepoint/v3/fields" elementFormDefault="qualified">
    <xsd:import namespace="http://schemas.microsoft.com/office/2006/documentManagement/types"/>
    <xsd:element name="BusinessUnitRef" ma:index="11" nillable="true" ma:displayName="Business Unit" ma:description="Business Unit" ma:list="{17e4b786-dbae-4980-874c-29e028f1b259}" ma:internalName="BusinessUnitRef" ma:readOnly="false" ma:showField="Title" ma:web="a41d08e4-c5ff-4111-b979-4211d7d25784">
      <xsd:simpleType>
        <xsd:restriction base="dms:Lookup"/>
      </xsd:simpleType>
    </xsd:element>
    <xsd:element name="DepartmentRef" ma:index="12" nillable="true" ma:displayName="Department" ma:description="Department" ma:list="{a78f3800-11a1-49ea-9022-6f3877e6b862}" ma:internalName="DepartmentRef" ma:showField="Title" ma:web="a41d08e4-c5ff-4111-b979-4211d7d25784">
      <xsd:simpleType>
        <xsd:restriction base="dms:Lookup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axOccurs="1" ma:index="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p:properties xmlns:p="http://schemas.microsoft.com/office/2006/metadata/properties" xmlns:xsi="http://www.w3.org/2001/XMLSchema-instance">
  <documentManagement>
    <IsPopular xmlns="400FA6B0-C000-40E3-89A7-1DA77C11B87E">false</IsPopular>
    <DepartmentRef xmlns="http://schemas.microsoft.com/sharepoint/v3/fields" xsi:nil="true"/>
    <BusinessUnitRef xmlns="http://schemas.microsoft.com/sharepoint/v3/fields" xsi:nil="true"/>
    <OeeDocNumber xmlns="400FA6B0-C000-40E3-89A7-1DA77C11B87E" xsi:nil="true"/>
    <Comment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CF6579DA-6009-4CDD-B250-8592C78CF0D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0BEEFD6-4023-4AE9-A767-DC26E27A81D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00FA6B0-C000-40E3-89A7-1DA77C11B87E"/>
    <ds:schemaRef ds:uri="http://schemas.microsoft.com/sharepoint/v3/fields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937D5E68-962C-4DC0-8E31-0C53C07A8069}">
  <ds:schemaRefs>
    <ds:schemaRef ds:uri="http://schemas.openxmlformats.org/package/2006/metadata/core-properties"/>
    <ds:schemaRef ds:uri="http://purl.org/dc/dcmitype/"/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microsoft.com/sharepoint/v3"/>
    <ds:schemaRef ds:uri="http://purl.org/dc/elements/1.1/"/>
    <ds:schemaRef ds:uri="http://schemas.microsoft.com/sharepoint/v3/fields"/>
    <ds:schemaRef ds:uri="400FA6B0-C000-40E3-89A7-1DA77C11B87E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cocstandardpowerpointjuly27</Template>
  <TotalTime>197</TotalTime>
  <Words>42</Words>
  <Application>Microsoft Office PowerPoint</Application>
  <PresentationFormat>On-screen Show (4:3)</PresentationFormat>
  <Paragraphs>7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Wingdings</vt:lpstr>
      <vt:lpstr>2016-1185 Visual Identity Development_Corporate PPT_June 21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City of Calgary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Brannagan, Cassie</dc:creator>
  <cp:lastModifiedBy>Brannagan, Cassie</cp:lastModifiedBy>
  <cp:revision>18</cp:revision>
  <dcterms:created xsi:type="dcterms:W3CDTF">2020-06-24T01:55:14Z</dcterms:created>
  <dcterms:modified xsi:type="dcterms:W3CDTF">2020-07-02T17:16:20Z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0x010100A96AFE4B55E84A6CB54E626B2AC8961A0200244D879F8A5F4A4B9839F2342773494F</vt:lpwstr>
  </property>
</Properties>
</file>